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43" d="100"/>
          <a:sy n="43" d="100"/>
        </p:scale>
        <p:origin x="2179" y="10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C08A65-532D-430F-8F92-9674792D723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CC07819-8E89-45C5-A1DA-021FB7FAABCA}">
      <dgm:prSet custT="1"/>
      <dgm:spPr/>
      <dgm:t>
        <a:bodyPr/>
        <a:lstStyle/>
        <a:p>
          <a:r>
            <a:rPr lang="cs-CZ" sz="2400" dirty="0"/>
            <a:t>Třídní učitelka: Ivana Čepelová</a:t>
          </a:r>
          <a:endParaRPr lang="en-US" sz="2400" dirty="0"/>
        </a:p>
      </dgm:t>
    </dgm:pt>
    <dgm:pt modelId="{2F1A5237-9C2D-46F3-8FA9-A572F9DF8646}" type="parTrans" cxnId="{C83A9AD9-5C53-4CF8-B6AB-1A5CDC75E03D}">
      <dgm:prSet/>
      <dgm:spPr/>
      <dgm:t>
        <a:bodyPr/>
        <a:lstStyle/>
        <a:p>
          <a:endParaRPr lang="en-US"/>
        </a:p>
      </dgm:t>
    </dgm:pt>
    <dgm:pt modelId="{14F5CC74-780F-463E-B3B9-B74E69A9900D}" type="sibTrans" cxnId="{C83A9AD9-5C53-4CF8-B6AB-1A5CDC75E03D}">
      <dgm:prSet/>
      <dgm:spPr/>
      <dgm:t>
        <a:bodyPr/>
        <a:lstStyle/>
        <a:p>
          <a:endParaRPr lang="en-US"/>
        </a:p>
      </dgm:t>
    </dgm:pt>
    <dgm:pt modelId="{63A794E2-A19F-44DC-92F6-4B91B0329E61}">
      <dgm:prSet custT="1"/>
      <dgm:spPr/>
      <dgm:t>
        <a:bodyPr/>
        <a:lstStyle/>
        <a:p>
          <a:r>
            <a:rPr lang="cs-CZ" sz="2400" dirty="0"/>
            <a:t>A další: Pan ředitel Martin Lukeš, Petra Kučerová, Pavla Melicharová</a:t>
          </a:r>
          <a:endParaRPr lang="en-US" sz="2400" dirty="0"/>
        </a:p>
      </dgm:t>
    </dgm:pt>
    <dgm:pt modelId="{33C05E24-B9E7-41BE-ABAC-60B4D7D28139}" type="parTrans" cxnId="{8D6880E1-93BF-4E7D-A103-43CAD60F772E}">
      <dgm:prSet/>
      <dgm:spPr/>
      <dgm:t>
        <a:bodyPr/>
        <a:lstStyle/>
        <a:p>
          <a:endParaRPr lang="en-US"/>
        </a:p>
      </dgm:t>
    </dgm:pt>
    <dgm:pt modelId="{371D538C-73B6-4A32-92FD-24EA64151D68}" type="sibTrans" cxnId="{8D6880E1-93BF-4E7D-A103-43CAD60F772E}">
      <dgm:prSet/>
      <dgm:spPr/>
      <dgm:t>
        <a:bodyPr/>
        <a:lstStyle/>
        <a:p>
          <a:endParaRPr lang="en-US"/>
        </a:p>
      </dgm:t>
    </dgm:pt>
    <dgm:pt modelId="{B8E19AF5-10C4-4012-9892-1FB391B09885}">
      <dgm:prSet custT="1"/>
      <dgm:spPr/>
      <dgm:t>
        <a:bodyPr/>
        <a:lstStyle/>
        <a:p>
          <a:r>
            <a:rPr lang="cs-CZ" sz="2400" dirty="0"/>
            <a:t>Paní asistentka: Jana </a:t>
          </a:r>
          <a:r>
            <a:rPr lang="cs-CZ" sz="2400" dirty="0" err="1"/>
            <a:t>Rajtárová</a:t>
          </a:r>
          <a:r>
            <a:rPr lang="cs-CZ" sz="2400" dirty="0"/>
            <a:t>, Šárka Smyslová</a:t>
          </a:r>
          <a:endParaRPr lang="en-US" sz="2400" dirty="0"/>
        </a:p>
      </dgm:t>
    </dgm:pt>
    <dgm:pt modelId="{0A5E168A-D594-46A1-B65F-BA64A81870CB}" type="parTrans" cxnId="{A277095B-CCD2-4E04-9CD0-186312B6D2F1}">
      <dgm:prSet/>
      <dgm:spPr/>
      <dgm:t>
        <a:bodyPr/>
        <a:lstStyle/>
        <a:p>
          <a:endParaRPr lang="en-US"/>
        </a:p>
      </dgm:t>
    </dgm:pt>
    <dgm:pt modelId="{5BA22740-6540-419B-A703-D29C7B83238F}" type="sibTrans" cxnId="{A277095B-CCD2-4E04-9CD0-186312B6D2F1}">
      <dgm:prSet/>
      <dgm:spPr/>
      <dgm:t>
        <a:bodyPr/>
        <a:lstStyle/>
        <a:p>
          <a:endParaRPr lang="en-US"/>
        </a:p>
      </dgm:t>
    </dgm:pt>
    <dgm:pt modelId="{EFA77BF2-8DE0-4399-AAF2-ED718645233E}" type="pres">
      <dgm:prSet presAssocID="{83C08A65-532D-430F-8F92-9674792D723C}" presName="linear" presStyleCnt="0">
        <dgm:presLayoutVars>
          <dgm:animLvl val="lvl"/>
          <dgm:resizeHandles val="exact"/>
        </dgm:presLayoutVars>
      </dgm:prSet>
      <dgm:spPr/>
    </dgm:pt>
    <dgm:pt modelId="{68363D57-BA06-4553-831E-0792E6449D88}" type="pres">
      <dgm:prSet presAssocID="{2CC07819-8E89-45C5-A1DA-021FB7FAABCA}" presName="parentText" presStyleLbl="node1" presStyleIdx="0" presStyleCnt="3" custLinFactNeighborY="-47500">
        <dgm:presLayoutVars>
          <dgm:chMax val="0"/>
          <dgm:bulletEnabled val="1"/>
        </dgm:presLayoutVars>
      </dgm:prSet>
      <dgm:spPr/>
    </dgm:pt>
    <dgm:pt modelId="{F57F0679-F1D8-4ADA-9759-C15CC11EB0CC}" type="pres">
      <dgm:prSet presAssocID="{14F5CC74-780F-463E-B3B9-B74E69A9900D}" presName="spacer" presStyleCnt="0"/>
      <dgm:spPr/>
    </dgm:pt>
    <dgm:pt modelId="{6F6DA79D-1173-4CDD-B757-E256048F8D3F}" type="pres">
      <dgm:prSet presAssocID="{63A794E2-A19F-44DC-92F6-4B91B0329E61}" presName="parentText" presStyleLbl="node1" presStyleIdx="1" presStyleCnt="3">
        <dgm:presLayoutVars>
          <dgm:chMax val="0"/>
          <dgm:bulletEnabled val="1"/>
        </dgm:presLayoutVars>
      </dgm:prSet>
      <dgm:spPr/>
    </dgm:pt>
    <dgm:pt modelId="{8D8712E6-CFB8-4496-9D55-461061A201C2}" type="pres">
      <dgm:prSet presAssocID="{371D538C-73B6-4A32-92FD-24EA64151D68}" presName="spacer" presStyleCnt="0"/>
      <dgm:spPr/>
    </dgm:pt>
    <dgm:pt modelId="{22525094-5F98-47F3-B761-C5BDE7638530}" type="pres">
      <dgm:prSet presAssocID="{B8E19AF5-10C4-4012-9892-1FB391B09885}" presName="parentText" presStyleLbl="node1" presStyleIdx="2" presStyleCnt="3">
        <dgm:presLayoutVars>
          <dgm:chMax val="0"/>
          <dgm:bulletEnabled val="1"/>
        </dgm:presLayoutVars>
      </dgm:prSet>
      <dgm:spPr/>
    </dgm:pt>
  </dgm:ptLst>
  <dgm:cxnLst>
    <dgm:cxn modelId="{ACF85C26-E28A-4B67-8783-7A5DD0CB09F3}" type="presOf" srcId="{63A794E2-A19F-44DC-92F6-4B91B0329E61}" destId="{6F6DA79D-1173-4CDD-B757-E256048F8D3F}" srcOrd="0" destOrd="0" presId="urn:microsoft.com/office/officeart/2005/8/layout/vList2"/>
    <dgm:cxn modelId="{EA116040-F0FD-4A85-945E-26C1DB706C42}" type="presOf" srcId="{83C08A65-532D-430F-8F92-9674792D723C}" destId="{EFA77BF2-8DE0-4399-AAF2-ED718645233E}" srcOrd="0" destOrd="0" presId="urn:microsoft.com/office/officeart/2005/8/layout/vList2"/>
    <dgm:cxn modelId="{A277095B-CCD2-4E04-9CD0-186312B6D2F1}" srcId="{83C08A65-532D-430F-8F92-9674792D723C}" destId="{B8E19AF5-10C4-4012-9892-1FB391B09885}" srcOrd="2" destOrd="0" parTransId="{0A5E168A-D594-46A1-B65F-BA64A81870CB}" sibTransId="{5BA22740-6540-419B-A703-D29C7B83238F}"/>
    <dgm:cxn modelId="{C298B14E-E48E-4EAE-BD3A-E50D246341DA}" type="presOf" srcId="{2CC07819-8E89-45C5-A1DA-021FB7FAABCA}" destId="{68363D57-BA06-4553-831E-0792E6449D88}" srcOrd="0" destOrd="0" presId="urn:microsoft.com/office/officeart/2005/8/layout/vList2"/>
    <dgm:cxn modelId="{EA134870-FFBB-4BD2-8A6B-2A5F10D9D7EE}" type="presOf" srcId="{B8E19AF5-10C4-4012-9892-1FB391B09885}" destId="{22525094-5F98-47F3-B761-C5BDE7638530}" srcOrd="0" destOrd="0" presId="urn:microsoft.com/office/officeart/2005/8/layout/vList2"/>
    <dgm:cxn modelId="{C83A9AD9-5C53-4CF8-B6AB-1A5CDC75E03D}" srcId="{83C08A65-532D-430F-8F92-9674792D723C}" destId="{2CC07819-8E89-45C5-A1DA-021FB7FAABCA}" srcOrd="0" destOrd="0" parTransId="{2F1A5237-9C2D-46F3-8FA9-A572F9DF8646}" sibTransId="{14F5CC74-780F-463E-B3B9-B74E69A9900D}"/>
    <dgm:cxn modelId="{8D6880E1-93BF-4E7D-A103-43CAD60F772E}" srcId="{83C08A65-532D-430F-8F92-9674792D723C}" destId="{63A794E2-A19F-44DC-92F6-4B91B0329E61}" srcOrd="1" destOrd="0" parTransId="{33C05E24-B9E7-41BE-ABAC-60B4D7D28139}" sibTransId="{371D538C-73B6-4A32-92FD-24EA64151D68}"/>
    <dgm:cxn modelId="{9EDBEF20-7778-40CC-AB02-2027923551A7}" type="presParOf" srcId="{EFA77BF2-8DE0-4399-AAF2-ED718645233E}" destId="{68363D57-BA06-4553-831E-0792E6449D88}" srcOrd="0" destOrd="0" presId="urn:microsoft.com/office/officeart/2005/8/layout/vList2"/>
    <dgm:cxn modelId="{51C3C00B-C241-4F7E-9199-D5DCD14301D7}" type="presParOf" srcId="{EFA77BF2-8DE0-4399-AAF2-ED718645233E}" destId="{F57F0679-F1D8-4ADA-9759-C15CC11EB0CC}" srcOrd="1" destOrd="0" presId="urn:microsoft.com/office/officeart/2005/8/layout/vList2"/>
    <dgm:cxn modelId="{F7E0EC60-2E00-490C-B96A-CDD2D1F6316F}" type="presParOf" srcId="{EFA77BF2-8DE0-4399-AAF2-ED718645233E}" destId="{6F6DA79D-1173-4CDD-B757-E256048F8D3F}" srcOrd="2" destOrd="0" presId="urn:microsoft.com/office/officeart/2005/8/layout/vList2"/>
    <dgm:cxn modelId="{A6688FD7-80A9-4F96-B4F7-9D2692379014}" type="presParOf" srcId="{EFA77BF2-8DE0-4399-AAF2-ED718645233E}" destId="{8D8712E6-CFB8-4496-9D55-461061A201C2}" srcOrd="3" destOrd="0" presId="urn:microsoft.com/office/officeart/2005/8/layout/vList2"/>
    <dgm:cxn modelId="{37EBFAEA-3E4E-4638-BD20-6C64EA953E65}" type="presParOf" srcId="{EFA77BF2-8DE0-4399-AAF2-ED718645233E}" destId="{22525094-5F98-47F3-B761-C5BDE7638530}"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363D57-BA06-4553-831E-0792E6449D88}">
      <dsp:nvSpPr>
        <dsp:cNvPr id="0" name=""/>
        <dsp:cNvSpPr/>
      </dsp:nvSpPr>
      <dsp:spPr>
        <a:xfrm>
          <a:off x="0" y="0"/>
          <a:ext cx="10178321" cy="108576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s-CZ" sz="2400" kern="1200" dirty="0"/>
            <a:t>Třídní učitelka: Ivana Čepelová</a:t>
          </a:r>
          <a:endParaRPr lang="en-US" sz="2400" kern="1200" dirty="0"/>
        </a:p>
      </dsp:txBody>
      <dsp:txXfrm>
        <a:off x="53002" y="53002"/>
        <a:ext cx="10072317" cy="979756"/>
      </dsp:txXfrm>
    </dsp:sp>
    <dsp:sp modelId="{6F6DA79D-1173-4CDD-B757-E256048F8D3F}">
      <dsp:nvSpPr>
        <dsp:cNvPr id="0" name=""/>
        <dsp:cNvSpPr/>
      </dsp:nvSpPr>
      <dsp:spPr>
        <a:xfrm>
          <a:off x="0" y="1253915"/>
          <a:ext cx="10178321" cy="108576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s-CZ" sz="2400" kern="1200" dirty="0"/>
            <a:t>A další: Pan ředitel Martin Lukeš, Petra Kučerová, Pavla Melicharová</a:t>
          </a:r>
          <a:endParaRPr lang="en-US" sz="2400" kern="1200" dirty="0"/>
        </a:p>
      </dsp:txBody>
      <dsp:txXfrm>
        <a:off x="53002" y="1306917"/>
        <a:ext cx="10072317" cy="979756"/>
      </dsp:txXfrm>
    </dsp:sp>
    <dsp:sp modelId="{22525094-5F98-47F3-B761-C5BDE7638530}">
      <dsp:nvSpPr>
        <dsp:cNvPr id="0" name=""/>
        <dsp:cNvSpPr/>
      </dsp:nvSpPr>
      <dsp:spPr>
        <a:xfrm>
          <a:off x="0" y="2506715"/>
          <a:ext cx="10178321" cy="108576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s-CZ" sz="2400" kern="1200" dirty="0"/>
            <a:t>Paní asistentka: Jana </a:t>
          </a:r>
          <a:r>
            <a:rPr lang="cs-CZ" sz="2400" kern="1200" dirty="0" err="1"/>
            <a:t>Rajtárová</a:t>
          </a:r>
          <a:r>
            <a:rPr lang="cs-CZ" sz="2400" kern="1200" dirty="0"/>
            <a:t>, Šárka Smyslová</a:t>
          </a:r>
          <a:endParaRPr lang="en-US" sz="2400" kern="1200" dirty="0"/>
        </a:p>
      </dsp:txBody>
      <dsp:txXfrm>
        <a:off x="53002" y="2559717"/>
        <a:ext cx="10072317" cy="97975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92FC26-9B39-4B90-982F-387490CD1CF9}" type="datetimeFigureOut">
              <a:rPr lang="cs-CZ" smtClean="0"/>
              <a:t>25.04.2025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5648CB-020A-44B1-8B40-BAD30869FB81}" type="slidenum">
              <a:rPr lang="cs-CZ" smtClean="0"/>
              <a:t>‹#›</a:t>
            </a:fld>
            <a:endParaRPr lang="cs-CZ"/>
          </a:p>
        </p:txBody>
      </p:sp>
    </p:spTree>
    <p:extLst>
      <p:ext uri="{BB962C8B-B14F-4D97-AF65-F5344CB8AC3E}">
        <p14:creationId xmlns:p14="http://schemas.microsoft.com/office/powerpoint/2010/main" val="2772199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265648CB-020A-44B1-8B40-BAD30869FB81}" type="slidenum">
              <a:rPr lang="cs-CZ" smtClean="0"/>
              <a:t>2</a:t>
            </a:fld>
            <a:endParaRPr lang="cs-CZ"/>
          </a:p>
        </p:txBody>
      </p:sp>
    </p:spTree>
    <p:extLst>
      <p:ext uri="{BB962C8B-B14F-4D97-AF65-F5344CB8AC3E}">
        <p14:creationId xmlns:p14="http://schemas.microsoft.com/office/powerpoint/2010/main" val="637109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cs-CZ"/>
              <a:t>Kliknutím lze upravit styl.</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361295AD-B402-4C90-972E-1E99D21EB7AF}" type="datetimeFigureOut">
              <a:rPr lang="cs-CZ" smtClean="0"/>
              <a:t>25.04.2025</a:t>
            </a:fld>
            <a:endParaRPr lang="cs-CZ"/>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cs-CZ"/>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37307A51-6A30-4A02-BE04-5A814AB905D2}" type="slidenum">
              <a:rPr lang="cs-CZ" smtClean="0"/>
              <a:t>‹#›</a:t>
            </a:fld>
            <a:endParaRPr lang="cs-CZ"/>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57063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361295AD-B402-4C90-972E-1E99D21EB7AF}" type="datetimeFigureOut">
              <a:rPr lang="cs-CZ" smtClean="0"/>
              <a:t>25.04.2025</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7307A51-6A30-4A02-BE04-5A814AB905D2}" type="slidenum">
              <a:rPr lang="cs-CZ" smtClean="0"/>
              <a:t>‹#›</a:t>
            </a:fld>
            <a:endParaRPr lang="cs-CZ"/>
          </a:p>
        </p:txBody>
      </p:sp>
    </p:spTree>
    <p:extLst>
      <p:ext uri="{BB962C8B-B14F-4D97-AF65-F5344CB8AC3E}">
        <p14:creationId xmlns:p14="http://schemas.microsoft.com/office/powerpoint/2010/main" val="3184973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oddílu">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cs-CZ"/>
              <a:t>Kliknutím lze upravit styl.</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361295AD-B402-4C90-972E-1E99D21EB7AF}" type="datetimeFigureOut">
              <a:rPr lang="cs-CZ" smtClean="0"/>
              <a:t>25.04.2025</a:t>
            </a:fld>
            <a:endParaRPr lang="cs-CZ"/>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cs-CZ"/>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37307A51-6A30-4A02-BE04-5A814AB905D2}" type="slidenum">
              <a:rPr lang="cs-CZ" smtClean="0"/>
              <a:t>‹#›</a:t>
            </a:fld>
            <a:endParaRPr lang="cs-CZ"/>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5017443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361295AD-B402-4C90-972E-1E99D21EB7AF}" type="datetimeFigureOut">
              <a:rPr lang="cs-CZ" smtClean="0"/>
              <a:t>25.04.2025</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37307A51-6A30-4A02-BE04-5A814AB905D2}" type="slidenum">
              <a:rPr lang="cs-CZ" smtClean="0"/>
              <a:t>‹#›</a:t>
            </a:fld>
            <a:endParaRPr lang="cs-CZ"/>
          </a:p>
        </p:txBody>
      </p:sp>
    </p:spTree>
    <p:extLst>
      <p:ext uri="{BB962C8B-B14F-4D97-AF65-F5344CB8AC3E}">
        <p14:creationId xmlns:p14="http://schemas.microsoft.com/office/powerpoint/2010/main" val="4020784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cs-CZ"/>
              <a:t>Kliknutím lze upravit styl.</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1257300" y="2909102"/>
            <a:ext cx="4800600" cy="299639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633864" y="2909102"/>
            <a:ext cx="4800600" cy="299639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361295AD-B402-4C90-972E-1E99D21EB7AF}" type="datetimeFigureOut">
              <a:rPr lang="cs-CZ" smtClean="0"/>
              <a:t>25.04.2025</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37307A51-6A30-4A02-BE04-5A814AB905D2}" type="slidenum">
              <a:rPr lang="cs-CZ" smtClean="0"/>
              <a:t>‹#›</a:t>
            </a:fld>
            <a:endParaRPr lang="cs-CZ"/>
          </a:p>
        </p:txBody>
      </p:sp>
    </p:spTree>
    <p:extLst>
      <p:ext uri="{BB962C8B-B14F-4D97-AF65-F5344CB8AC3E}">
        <p14:creationId xmlns:p14="http://schemas.microsoft.com/office/powerpoint/2010/main" val="63722037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361295AD-B402-4C90-972E-1E99D21EB7AF}" type="datetimeFigureOut">
              <a:rPr lang="cs-CZ" smtClean="0"/>
              <a:t>25.04.2025</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37307A51-6A30-4A02-BE04-5A814AB905D2}" type="slidenum">
              <a:rPr lang="cs-CZ" smtClean="0"/>
              <a:t>‹#›</a:t>
            </a:fld>
            <a:endParaRPr lang="cs-CZ"/>
          </a:p>
        </p:txBody>
      </p:sp>
    </p:spTree>
    <p:extLst>
      <p:ext uri="{BB962C8B-B14F-4D97-AF65-F5344CB8AC3E}">
        <p14:creationId xmlns:p14="http://schemas.microsoft.com/office/powerpoint/2010/main" val="4027520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1295AD-B402-4C90-972E-1E99D21EB7AF}" type="datetimeFigureOut">
              <a:rPr lang="cs-CZ" smtClean="0"/>
              <a:t>25.04.2025</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37307A51-6A30-4A02-BE04-5A814AB905D2}" type="slidenum">
              <a:rPr lang="cs-CZ" smtClean="0"/>
              <a:t>‹#›</a:t>
            </a:fld>
            <a:endParaRPr lang="cs-CZ"/>
          </a:p>
        </p:txBody>
      </p:sp>
    </p:spTree>
    <p:extLst>
      <p:ext uri="{BB962C8B-B14F-4D97-AF65-F5344CB8AC3E}">
        <p14:creationId xmlns:p14="http://schemas.microsoft.com/office/powerpoint/2010/main" val="2580294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cs-CZ"/>
              <a:t>Kliknutím lze upravit styl.</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a:xfrm>
            <a:off x="765051" y="6375679"/>
            <a:ext cx="1233355" cy="348462"/>
          </a:xfrm>
        </p:spPr>
        <p:txBody>
          <a:bodyPr/>
          <a:lstStyle/>
          <a:p>
            <a:fld id="{361295AD-B402-4C90-972E-1E99D21EB7AF}" type="datetimeFigureOut">
              <a:rPr lang="cs-CZ" smtClean="0"/>
              <a:t>25.04.2025</a:t>
            </a:fld>
            <a:endParaRPr lang="cs-CZ"/>
          </a:p>
        </p:txBody>
      </p:sp>
      <p:sp>
        <p:nvSpPr>
          <p:cNvPr id="6" name="Footer Placeholder 5"/>
          <p:cNvSpPr>
            <a:spLocks noGrp="1"/>
          </p:cNvSpPr>
          <p:nvPr>
            <p:ph type="ftr" sz="quarter" idx="11"/>
          </p:nvPr>
        </p:nvSpPr>
        <p:spPr>
          <a:xfrm>
            <a:off x="2103620" y="6375679"/>
            <a:ext cx="3482179" cy="345796"/>
          </a:xfrm>
        </p:spPr>
        <p:txBody>
          <a:bodyPr/>
          <a:lstStyle/>
          <a:p>
            <a:endParaRPr lang="cs-CZ"/>
          </a:p>
        </p:txBody>
      </p:sp>
      <p:sp>
        <p:nvSpPr>
          <p:cNvPr id="7" name="Slide Number Placeholder 6"/>
          <p:cNvSpPr>
            <a:spLocks noGrp="1"/>
          </p:cNvSpPr>
          <p:nvPr>
            <p:ph type="sldNum" sz="quarter" idx="12"/>
          </p:nvPr>
        </p:nvSpPr>
        <p:spPr>
          <a:xfrm>
            <a:off x="5691014" y="6375679"/>
            <a:ext cx="1232456" cy="345796"/>
          </a:xfrm>
        </p:spPr>
        <p:txBody>
          <a:bodyPr/>
          <a:lstStyle/>
          <a:p>
            <a:fld id="{37307A51-6A30-4A02-BE04-5A814AB905D2}" type="slidenum">
              <a:rPr lang="cs-CZ" smtClean="0"/>
              <a:t>‹#›</a:t>
            </a:fld>
            <a:endParaRPr lang="cs-CZ"/>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5622852"/>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cs-CZ"/>
              <a:t>Kliknutím lze upravit styl.</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a:xfrm>
            <a:off x="765950" y="6375679"/>
            <a:ext cx="1232456" cy="348462"/>
          </a:xfrm>
        </p:spPr>
        <p:txBody>
          <a:bodyPr/>
          <a:lstStyle/>
          <a:p>
            <a:fld id="{361295AD-B402-4C90-972E-1E99D21EB7AF}" type="datetimeFigureOut">
              <a:rPr lang="cs-CZ" smtClean="0"/>
              <a:t>25.04.2025</a:t>
            </a:fld>
            <a:endParaRPr lang="cs-CZ"/>
          </a:p>
        </p:txBody>
      </p:sp>
      <p:sp>
        <p:nvSpPr>
          <p:cNvPr id="6" name="Footer Placeholder 5"/>
          <p:cNvSpPr>
            <a:spLocks noGrp="1"/>
          </p:cNvSpPr>
          <p:nvPr>
            <p:ph type="ftr" sz="quarter" idx="11"/>
          </p:nvPr>
        </p:nvSpPr>
        <p:spPr>
          <a:xfrm>
            <a:off x="2103621" y="6375679"/>
            <a:ext cx="3482178" cy="345796"/>
          </a:xfrm>
        </p:spPr>
        <p:txBody>
          <a:bodyPr/>
          <a:lstStyle/>
          <a:p>
            <a:endParaRPr lang="cs-CZ"/>
          </a:p>
        </p:txBody>
      </p:sp>
      <p:sp>
        <p:nvSpPr>
          <p:cNvPr id="7" name="Slide Number Placeholder 6"/>
          <p:cNvSpPr>
            <a:spLocks noGrp="1"/>
          </p:cNvSpPr>
          <p:nvPr>
            <p:ph type="sldNum" sz="quarter" idx="12"/>
          </p:nvPr>
        </p:nvSpPr>
        <p:spPr>
          <a:xfrm>
            <a:off x="5687568" y="6375679"/>
            <a:ext cx="1234440" cy="345796"/>
          </a:xfrm>
        </p:spPr>
        <p:txBody>
          <a:bodyPr/>
          <a:lstStyle/>
          <a:p>
            <a:fld id="{37307A51-6A30-4A02-BE04-5A814AB905D2}" type="slidenum">
              <a:rPr lang="cs-CZ" smtClean="0"/>
              <a:t>‹#›</a:t>
            </a:fld>
            <a:endParaRPr lang="cs-CZ"/>
          </a:p>
        </p:txBody>
      </p:sp>
    </p:spTree>
    <p:extLst>
      <p:ext uri="{BB962C8B-B14F-4D97-AF65-F5344CB8AC3E}">
        <p14:creationId xmlns:p14="http://schemas.microsoft.com/office/powerpoint/2010/main" val="2114215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361295AD-B402-4C90-972E-1E99D21EB7AF}" type="datetimeFigureOut">
              <a:rPr lang="cs-CZ" smtClean="0"/>
              <a:t>25.04.2025</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7307A51-6A30-4A02-BE04-5A814AB905D2}" type="slidenum">
              <a:rPr lang="cs-CZ" smtClean="0"/>
              <a:t>‹#›</a:t>
            </a:fld>
            <a:endParaRPr lang="cs-CZ"/>
          </a:p>
        </p:txBody>
      </p:sp>
    </p:spTree>
    <p:extLst>
      <p:ext uri="{BB962C8B-B14F-4D97-AF65-F5344CB8AC3E}">
        <p14:creationId xmlns:p14="http://schemas.microsoft.com/office/powerpoint/2010/main" val="3529662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361295AD-B402-4C90-972E-1E99D21EB7AF}" type="datetimeFigureOut">
              <a:rPr lang="cs-CZ" smtClean="0"/>
              <a:t>25.04.2025</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7307A51-6A30-4A02-BE04-5A814AB905D2}" type="slidenum">
              <a:rPr lang="cs-CZ" smtClean="0"/>
              <a:t>‹#›</a:t>
            </a:fld>
            <a:endParaRPr lang="cs-CZ"/>
          </a:p>
        </p:txBody>
      </p:sp>
    </p:spTree>
    <p:extLst>
      <p:ext uri="{BB962C8B-B14F-4D97-AF65-F5344CB8AC3E}">
        <p14:creationId xmlns:p14="http://schemas.microsoft.com/office/powerpoint/2010/main" val="1944668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cs-CZ"/>
              <a:t>Kliknutím lze upravit styl.</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361295AD-B402-4C90-972E-1E99D21EB7AF}" type="datetimeFigureOut">
              <a:rPr lang="cs-CZ" smtClean="0"/>
              <a:t>25.04.2025</a:t>
            </a:fld>
            <a:endParaRPr lang="cs-CZ"/>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cs-CZ"/>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7307A51-6A30-4A02-BE04-5A814AB905D2}" type="slidenum">
              <a:rPr lang="cs-CZ" smtClean="0"/>
              <a:t>‹#›</a:t>
            </a:fld>
            <a:endParaRPr lang="cs-CZ"/>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77119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physics.muni.cz/pro-studenty/studium" TargetMode="External"/><Relationship Id="rId7" Type="http://schemas.openxmlformats.org/officeDocument/2006/relationships/diagramColors" Target="../diagrams/colors1.xm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7/06/relationships/model3d" Target="../media/model3d1.glb"/><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9868916-58B2-48F0-B6C8-D995E8977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bsah obrázku rukopis, Dětské kresby, text, kresba&#10;&#10;Obsah vygenerovaný umělou inteligencí může být nesprávný.">
            <a:extLst>
              <a:ext uri="{FF2B5EF4-FFF2-40B4-BE49-F238E27FC236}">
                <a16:creationId xmlns:a16="http://schemas.microsoft.com/office/drawing/2014/main" id="{9C008644-411E-6F47-FF97-66F79D2484E6}"/>
              </a:ext>
            </a:extLst>
          </p:cNvPr>
          <p:cNvPicPr>
            <a:picLocks noChangeAspect="1"/>
          </p:cNvPicPr>
          <p:nvPr/>
        </p:nvPicPr>
        <p:blipFill>
          <a:blip r:embed="rId2"/>
          <a:srcRect l="40192" r="28401"/>
          <a:stretch/>
        </p:blipFill>
        <p:spPr>
          <a:xfrm>
            <a:off x="8362943" y="10"/>
            <a:ext cx="3829057" cy="6857990"/>
          </a:xfrm>
          <a:prstGeom prst="rect">
            <a:avLst/>
          </a:prstGeom>
        </p:spPr>
      </p:pic>
      <p:sp>
        <p:nvSpPr>
          <p:cNvPr id="11" name="Freeform 13">
            <a:extLst>
              <a:ext uri="{FF2B5EF4-FFF2-40B4-BE49-F238E27FC236}">
                <a16:creationId xmlns:a16="http://schemas.microsoft.com/office/drawing/2014/main" id="{BB82496C-9AD4-4916-BAB7-FF3CC04B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0" y="0"/>
            <a:ext cx="9807836"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txBody>
          <a:bodyPr/>
          <a:lstStyle/>
          <a:p>
            <a:endParaRPr lang="cs-CZ"/>
          </a:p>
        </p:txBody>
      </p:sp>
      <p:sp>
        <p:nvSpPr>
          <p:cNvPr id="2" name="Nadpis 1">
            <a:extLst>
              <a:ext uri="{FF2B5EF4-FFF2-40B4-BE49-F238E27FC236}">
                <a16:creationId xmlns:a16="http://schemas.microsoft.com/office/drawing/2014/main" id="{FC8327AB-940E-72AA-3877-8B7E797D61B3}"/>
              </a:ext>
            </a:extLst>
          </p:cNvPr>
          <p:cNvSpPr>
            <a:spLocks noGrp="1"/>
          </p:cNvSpPr>
          <p:nvPr>
            <p:ph type="ctrTitle"/>
          </p:nvPr>
        </p:nvSpPr>
        <p:spPr>
          <a:xfrm>
            <a:off x="544403" y="1098388"/>
            <a:ext cx="7818540" cy="4394988"/>
          </a:xfrm>
        </p:spPr>
        <p:txBody>
          <a:bodyPr>
            <a:normAutofit/>
          </a:bodyPr>
          <a:lstStyle/>
          <a:p>
            <a:pPr algn="l"/>
            <a:r>
              <a:rPr lang="cs-CZ" dirty="0">
                <a:ln>
                  <a:solidFill>
                    <a:schemeClr val="tx2">
                      <a:lumMod val="10000"/>
                      <a:lumOff val="90000"/>
                    </a:schemeClr>
                  </a:solidFill>
                </a:ln>
                <a:solidFill>
                  <a:schemeClr val="accent3">
                    <a:lumMod val="75000"/>
                  </a:schemeClr>
                </a:solidFill>
              </a:rPr>
              <a:t>Základní</a:t>
            </a:r>
            <a:r>
              <a:rPr lang="cs-CZ" dirty="0">
                <a:ln>
                  <a:solidFill>
                    <a:schemeClr val="tx2">
                      <a:lumMod val="10000"/>
                      <a:lumOff val="90000"/>
                    </a:schemeClr>
                  </a:solidFill>
                </a:ln>
              </a:rPr>
              <a:t> </a:t>
            </a:r>
            <a:r>
              <a:rPr lang="cs-CZ" dirty="0">
                <a:ln>
                  <a:solidFill>
                    <a:schemeClr val="tx2">
                      <a:lumMod val="10000"/>
                      <a:lumOff val="90000"/>
                    </a:schemeClr>
                  </a:solidFill>
                </a:ln>
                <a:solidFill>
                  <a:srgbClr val="C00000"/>
                </a:solidFill>
              </a:rPr>
              <a:t>škola</a:t>
            </a:r>
            <a:br>
              <a:rPr lang="cs-CZ" dirty="0">
                <a:ln>
                  <a:solidFill>
                    <a:schemeClr val="tx2">
                      <a:lumMod val="10000"/>
                      <a:lumOff val="90000"/>
                    </a:schemeClr>
                  </a:solidFill>
                </a:ln>
              </a:rPr>
            </a:br>
            <a:r>
              <a:rPr lang="cs-CZ" dirty="0" err="1">
                <a:ln>
                  <a:solidFill>
                    <a:schemeClr val="tx2">
                      <a:lumMod val="10000"/>
                      <a:lumOff val="90000"/>
                    </a:schemeClr>
                  </a:solidFill>
                </a:ln>
                <a:solidFill>
                  <a:schemeClr val="bg1"/>
                </a:solidFill>
              </a:rPr>
              <a:t>mikulovice</a:t>
            </a:r>
            <a:endParaRPr lang="cs-CZ" dirty="0">
              <a:ln>
                <a:solidFill>
                  <a:schemeClr val="tx2">
                    <a:lumMod val="10000"/>
                    <a:lumOff val="90000"/>
                  </a:schemeClr>
                </a:solidFill>
              </a:ln>
              <a:solidFill>
                <a:schemeClr val="bg1"/>
              </a:solidFill>
            </a:endParaRPr>
          </a:p>
        </p:txBody>
      </p:sp>
      <p:sp>
        <p:nvSpPr>
          <p:cNvPr id="3" name="Podnadpis 2">
            <a:extLst>
              <a:ext uri="{FF2B5EF4-FFF2-40B4-BE49-F238E27FC236}">
                <a16:creationId xmlns:a16="http://schemas.microsoft.com/office/drawing/2014/main" id="{C258CEDC-5C69-1F03-D080-123B500E0BA9}"/>
              </a:ext>
            </a:extLst>
          </p:cNvPr>
          <p:cNvSpPr>
            <a:spLocks noGrp="1"/>
          </p:cNvSpPr>
          <p:nvPr>
            <p:ph type="subTitle" idx="1"/>
          </p:nvPr>
        </p:nvSpPr>
        <p:spPr>
          <a:xfrm>
            <a:off x="544403" y="5563388"/>
            <a:ext cx="7818540" cy="742279"/>
          </a:xfrm>
        </p:spPr>
        <p:txBody>
          <a:bodyPr>
            <a:normAutofit/>
          </a:bodyPr>
          <a:lstStyle/>
          <a:p>
            <a:pPr algn="l"/>
            <a:r>
              <a:rPr lang="cs-CZ" dirty="0">
                <a:solidFill>
                  <a:schemeClr val="bg2"/>
                </a:solidFill>
              </a:rPr>
              <a:t>Jakub Odvárka</a:t>
            </a:r>
          </a:p>
        </p:txBody>
      </p:sp>
      <p:sp>
        <p:nvSpPr>
          <p:cNvPr id="13" name="Rectangle 12">
            <a:extLst>
              <a:ext uri="{FF2B5EF4-FFF2-40B4-BE49-F238E27FC236}">
                <a16:creationId xmlns:a16="http://schemas.microsoft.com/office/drawing/2014/main" id="{517C1286-B472-4907-9B47-E8C9FE290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15" name="Freeform 16">
            <a:extLst>
              <a:ext uri="{FF2B5EF4-FFF2-40B4-BE49-F238E27FC236}">
                <a16:creationId xmlns:a16="http://schemas.microsoft.com/office/drawing/2014/main" id="{28B35564-38A4-457A-BD01-15D6F1659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33061"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bg2"/>
          </a:solidFill>
          <a:ln w="0">
            <a:noFill/>
            <a:prstDash val="solid"/>
            <a:round/>
            <a:headEnd/>
            <a:tailEnd/>
          </a:ln>
        </p:spPr>
        <p:txBody>
          <a:bodyPr/>
          <a:lstStyle/>
          <a:p>
            <a:endParaRPr lang="cs-CZ"/>
          </a:p>
        </p:txBody>
      </p:sp>
    </p:spTree>
    <p:extLst>
      <p:ext uri="{BB962C8B-B14F-4D97-AF65-F5344CB8AC3E}">
        <p14:creationId xmlns:p14="http://schemas.microsoft.com/office/powerpoint/2010/main" val="2039950717"/>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BD0B6A-FF91-3FE8-C82A-8E2D1D0A0DE0}"/>
              </a:ext>
            </a:extLst>
          </p:cNvPr>
          <p:cNvSpPr>
            <a:spLocks noGrp="1"/>
          </p:cNvSpPr>
          <p:nvPr>
            <p:ph type="title"/>
          </p:nvPr>
        </p:nvSpPr>
        <p:spPr/>
        <p:txBody>
          <a:bodyPr/>
          <a:lstStyle/>
          <a:p>
            <a:r>
              <a:rPr lang="cs-CZ" dirty="0">
                <a:solidFill>
                  <a:schemeClr val="tx1">
                    <a:lumMod val="95000"/>
                    <a:lumOff val="5000"/>
                  </a:schemeClr>
                </a:solidFill>
              </a:rPr>
              <a:t>Kde </a:t>
            </a:r>
            <a:r>
              <a:rPr lang="cs-CZ" dirty="0" err="1">
                <a:solidFill>
                  <a:schemeClr val="tx1">
                    <a:lumMod val="95000"/>
                    <a:lumOff val="5000"/>
                  </a:schemeClr>
                </a:solidFill>
              </a:rPr>
              <a:t>mikulovice</a:t>
            </a:r>
            <a:r>
              <a:rPr lang="cs-CZ" dirty="0">
                <a:solidFill>
                  <a:schemeClr val="tx1">
                    <a:lumMod val="95000"/>
                    <a:lumOff val="5000"/>
                  </a:schemeClr>
                </a:solidFill>
              </a:rPr>
              <a:t> leží</a:t>
            </a:r>
          </a:p>
        </p:txBody>
      </p:sp>
      <p:pic>
        <p:nvPicPr>
          <p:cNvPr id="5" name="Zástupný obsah 4">
            <a:extLst>
              <a:ext uri="{FF2B5EF4-FFF2-40B4-BE49-F238E27FC236}">
                <a16:creationId xmlns:a16="http://schemas.microsoft.com/office/drawing/2014/main" id="{9120FCA9-538D-6398-3DEC-F2D2421CF9CB}"/>
              </a:ext>
            </a:extLst>
          </p:cNvPr>
          <p:cNvPicPr>
            <a:picLocks noGrp="1" noChangeAspect="1"/>
          </p:cNvPicPr>
          <p:nvPr>
            <p:ph idx="1"/>
          </p:nvPr>
        </p:nvPicPr>
        <p:blipFill>
          <a:blip r:embed="rId3"/>
          <a:stretch>
            <a:fillRect/>
          </a:stretch>
        </p:blipFill>
        <p:spPr>
          <a:xfrm>
            <a:off x="1299091" y="1146154"/>
            <a:ext cx="10523762" cy="5370024"/>
          </a:xfrm>
        </p:spPr>
      </p:pic>
      <p:sp>
        <p:nvSpPr>
          <p:cNvPr id="3" name="Rovnoramenný trojúhelník 2">
            <a:extLst>
              <a:ext uri="{FF2B5EF4-FFF2-40B4-BE49-F238E27FC236}">
                <a16:creationId xmlns:a16="http://schemas.microsoft.com/office/drawing/2014/main" id="{B4A78B7D-C5D0-35A2-5B51-BD50AE2B79C5}"/>
              </a:ext>
            </a:extLst>
          </p:cNvPr>
          <p:cNvSpPr/>
          <p:nvPr/>
        </p:nvSpPr>
        <p:spPr>
          <a:xfrm rot="10800000">
            <a:off x="6340839" y="3522133"/>
            <a:ext cx="220133" cy="618067"/>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493898124"/>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83872C4-FBCE-B599-59A1-00A13B799037}"/>
              </a:ext>
            </a:extLst>
          </p:cNvPr>
          <p:cNvSpPr>
            <a:spLocks noGrp="1"/>
          </p:cNvSpPr>
          <p:nvPr>
            <p:ph type="title"/>
          </p:nvPr>
        </p:nvSpPr>
        <p:spPr/>
        <p:txBody>
          <a:bodyPr/>
          <a:lstStyle/>
          <a:p>
            <a:r>
              <a:rPr lang="cs-CZ" dirty="0"/>
              <a:t>Jak vypadala škola před a po</a:t>
            </a:r>
            <a:br>
              <a:rPr lang="cs-CZ" dirty="0"/>
            </a:br>
            <a:r>
              <a:rPr lang="cs-CZ" dirty="0"/>
              <a:t>rekonstrukci v roce 2024</a:t>
            </a:r>
          </a:p>
        </p:txBody>
      </p:sp>
      <p:pic>
        <p:nvPicPr>
          <p:cNvPr id="5" name="Zástupný obsah 4" descr="Obsah obrázku venku, obloha, strom, okno&#10;&#10;Obsah vygenerovaný umělou inteligencí může být nesprávný.">
            <a:extLst>
              <a:ext uri="{FF2B5EF4-FFF2-40B4-BE49-F238E27FC236}">
                <a16:creationId xmlns:a16="http://schemas.microsoft.com/office/drawing/2014/main" id="{D6361DAC-589E-7C4A-DF7E-807C19CDAF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5827" y="2515293"/>
            <a:ext cx="4528179" cy="2968117"/>
          </a:xfrm>
          <a:prstGeom prst="snip2DiagRect">
            <a:avLst/>
          </a:prstGeom>
          <a:solidFill>
            <a:srgbClr val="FFFFFF">
              <a:shade val="85000"/>
            </a:srgbClr>
          </a:solidFill>
          <a:ln w="88900" cap="sq">
            <a:solidFill>
              <a:schemeClr val="tx2">
                <a:lumMod val="50000"/>
                <a:lumOff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TextovéPole 5">
            <a:extLst>
              <a:ext uri="{FF2B5EF4-FFF2-40B4-BE49-F238E27FC236}">
                <a16:creationId xmlns:a16="http://schemas.microsoft.com/office/drawing/2014/main" id="{8D2631C3-9250-BA4D-933C-615413446422}"/>
              </a:ext>
            </a:extLst>
          </p:cNvPr>
          <p:cNvSpPr txBox="1"/>
          <p:nvPr/>
        </p:nvSpPr>
        <p:spPr>
          <a:xfrm>
            <a:off x="2768599" y="5483410"/>
            <a:ext cx="2548467" cy="369332"/>
          </a:xfrm>
          <a:prstGeom prst="rect">
            <a:avLst/>
          </a:prstGeom>
          <a:noFill/>
        </p:spPr>
        <p:txBody>
          <a:bodyPr wrap="square" rtlCol="0">
            <a:spAutoFit/>
          </a:bodyPr>
          <a:lstStyle/>
          <a:p>
            <a:r>
              <a:rPr lang="cs-CZ" dirty="0"/>
              <a:t>před</a:t>
            </a:r>
          </a:p>
        </p:txBody>
      </p:sp>
      <p:pic>
        <p:nvPicPr>
          <p:cNvPr id="4" name="Obrázek 3" descr="Obsah obrázku venku, obloha, okno, budova&#10;&#10;Obsah vygenerovaný umělou inteligencí může být nesprávný.">
            <a:extLst>
              <a:ext uri="{FF2B5EF4-FFF2-40B4-BE49-F238E27FC236}">
                <a16:creationId xmlns:a16="http://schemas.microsoft.com/office/drawing/2014/main" id="{19E93BB7-F9BE-6931-1B48-0B1E6F04D8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5186" y="2515293"/>
            <a:ext cx="4728283" cy="3072707"/>
          </a:xfrm>
          <a:prstGeom prst="snip2DiagRect">
            <a:avLst/>
          </a:prstGeom>
          <a:solidFill>
            <a:srgbClr val="FFFFFF">
              <a:shade val="85000"/>
            </a:srgbClr>
          </a:solidFill>
          <a:ln w="88900" cap="sq">
            <a:solidFill>
              <a:schemeClr val="tx2">
                <a:lumMod val="50000"/>
                <a:lumOff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TextovéPole 6">
            <a:extLst>
              <a:ext uri="{FF2B5EF4-FFF2-40B4-BE49-F238E27FC236}">
                <a16:creationId xmlns:a16="http://schemas.microsoft.com/office/drawing/2014/main" id="{0678BDFD-E400-6B91-8F60-014C0360EFC3}"/>
              </a:ext>
            </a:extLst>
          </p:cNvPr>
          <p:cNvSpPr txBox="1"/>
          <p:nvPr/>
        </p:nvSpPr>
        <p:spPr>
          <a:xfrm>
            <a:off x="8314266" y="5668076"/>
            <a:ext cx="1752600" cy="369332"/>
          </a:xfrm>
          <a:prstGeom prst="rect">
            <a:avLst/>
          </a:prstGeom>
          <a:noFill/>
        </p:spPr>
        <p:txBody>
          <a:bodyPr wrap="square" rtlCol="0">
            <a:spAutoFit/>
          </a:bodyPr>
          <a:lstStyle/>
          <a:p>
            <a:r>
              <a:rPr lang="cs-CZ" dirty="0">
                <a:solidFill>
                  <a:srgbClr val="FF0000"/>
                </a:solidFill>
              </a:rPr>
              <a:t>po</a:t>
            </a:r>
          </a:p>
        </p:txBody>
      </p:sp>
    </p:spTree>
    <p:extLst>
      <p:ext uri="{BB962C8B-B14F-4D97-AF65-F5344CB8AC3E}">
        <p14:creationId xmlns:p14="http://schemas.microsoft.com/office/powerpoint/2010/main" val="1675093039"/>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FC012A5-170D-4B0F-A916-A8EE2C6CE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7F40654-5E8C-468A-9596-50927AF19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598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DE2014FB-F5A7-B1B6-D271-CE83313F765D}"/>
              </a:ext>
            </a:extLst>
          </p:cNvPr>
          <p:cNvSpPr>
            <a:spLocks noGrp="1"/>
          </p:cNvSpPr>
          <p:nvPr>
            <p:ph type="title"/>
          </p:nvPr>
        </p:nvSpPr>
        <p:spPr>
          <a:xfrm>
            <a:off x="965201" y="1354945"/>
            <a:ext cx="2059048" cy="4148110"/>
          </a:xfrm>
        </p:spPr>
        <p:txBody>
          <a:bodyPr anchor="ctr">
            <a:normAutofit/>
          </a:bodyPr>
          <a:lstStyle/>
          <a:p>
            <a:r>
              <a:rPr lang="cs-CZ" sz="2800" dirty="0">
                <a:solidFill>
                  <a:srgbClr val="2A1A00"/>
                </a:solidFill>
              </a:rPr>
              <a:t>Historie školy od roku 1760</a:t>
            </a:r>
            <a:br>
              <a:rPr lang="cs-CZ" sz="2800" dirty="0">
                <a:solidFill>
                  <a:srgbClr val="2A1A00"/>
                </a:solidFill>
              </a:rPr>
            </a:br>
            <a:r>
              <a:rPr lang="cs-CZ" sz="2800" dirty="0">
                <a:solidFill>
                  <a:srgbClr val="2A1A00"/>
                </a:solidFill>
              </a:rPr>
              <a:t>                                do roku 1931</a:t>
            </a:r>
          </a:p>
        </p:txBody>
      </p:sp>
      <p:sp>
        <p:nvSpPr>
          <p:cNvPr id="12" name="Rectangle 11">
            <a:extLst>
              <a:ext uri="{FF2B5EF4-FFF2-40B4-BE49-F238E27FC236}">
                <a16:creationId xmlns:a16="http://schemas.microsoft.com/office/drawing/2014/main" id="{50B1BD4A-8DE6-4266-9C27-59260F938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3467" cy="6858000"/>
          </a:xfrm>
          <a:prstGeom prst="rect">
            <a:avLst/>
          </a:prstGeom>
          <a:solidFill>
            <a:schemeClr val="accent1">
              <a:lumMod val="75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Zástupný obsah 2">
            <a:extLst>
              <a:ext uri="{FF2B5EF4-FFF2-40B4-BE49-F238E27FC236}">
                <a16:creationId xmlns:a16="http://schemas.microsoft.com/office/drawing/2014/main" id="{3C6D72AE-B272-9FE4-3565-CBC2B940B330}"/>
              </a:ext>
            </a:extLst>
          </p:cNvPr>
          <p:cNvSpPr>
            <a:spLocks noGrp="1"/>
          </p:cNvSpPr>
          <p:nvPr>
            <p:ph idx="1"/>
          </p:nvPr>
        </p:nvSpPr>
        <p:spPr>
          <a:xfrm>
            <a:off x="3269780" y="0"/>
            <a:ext cx="8922220" cy="5503055"/>
          </a:xfrm>
        </p:spPr>
        <p:txBody>
          <a:bodyPr anchor="ctr">
            <a:normAutofit/>
          </a:bodyPr>
          <a:lstStyle/>
          <a:p>
            <a:pPr>
              <a:lnSpc>
                <a:spcPct val="100000"/>
              </a:lnSpc>
            </a:pPr>
            <a:r>
              <a:rPr lang="cs-CZ" b="0" i="0" dirty="0">
                <a:effectLst/>
                <a:latin typeface="Aptos Black" panose="020F0502020204030204" pitchFamily="34" charset="0"/>
                <a:cs typeface="LilyUPC" panose="020B0502040204020203" pitchFamily="34" charset="-34"/>
              </a:rPr>
              <a:t>K místní  faře patří i domek „Poušť“, dříve zvaný také „Prosík“, protože byl zbudován z peněz vybraných od farníků.. To byla první známá mikulovická škola. Učilo se v ní určitě po roce 1760. Ale že v obci bylo již dříve o vzdělání mládeže postaráno, víme např. ze zprávy z r. 1709, podle níž „školní mistr mikulovický“ zastupoval školního mistra tuněchodského. I z roku 1720 máme o vyučování zprávu. Roku 1797 byla dobudována jednotřídní farní škola č. 12. A v roce 1841 byla jednotřídka proměněna ve školu dvoutřídní tím, že pro druhou třídu byla najata světnice ve vsi. Teprve roku 1879 byla otevřena nynější školní budova (č. 52). Typ školy se měnil takto: trojtřídní r. 1881, čtyřtřídní 1884, pětitřídní 1904, pětitřídní s pobočkou 1922, redukce na čtyřtřídní 1925, čtyřtřídní s pobočkou 1928, pětitřídní 1931. V současně době je škola opět pětitřídní.</a:t>
            </a:r>
            <a:endParaRPr lang="cs-CZ" dirty="0">
              <a:latin typeface="Aptos Black" panose="020F0502020204030204" pitchFamily="34" charset="0"/>
              <a:cs typeface="LilyUPC" panose="020B0502040204020203" pitchFamily="34" charset="-34"/>
            </a:endParaRPr>
          </a:p>
        </p:txBody>
      </p:sp>
    </p:spTree>
    <p:extLst>
      <p:ext uri="{BB962C8B-B14F-4D97-AF65-F5344CB8AC3E}">
        <p14:creationId xmlns:p14="http://schemas.microsoft.com/office/powerpoint/2010/main" val="38695673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vězda: šestnácticípá 2">
            <a:extLst>
              <a:ext uri="{FF2B5EF4-FFF2-40B4-BE49-F238E27FC236}">
                <a16:creationId xmlns:a16="http://schemas.microsoft.com/office/drawing/2014/main" id="{BF85611C-B5DE-6567-B01D-FAC5F1F6822D}"/>
              </a:ext>
            </a:extLst>
          </p:cNvPr>
          <p:cNvSpPr/>
          <p:nvPr/>
        </p:nvSpPr>
        <p:spPr>
          <a:xfrm>
            <a:off x="5163014" y="-2264809"/>
            <a:ext cx="9564030" cy="7337503"/>
          </a:xfrm>
          <a:prstGeom prst="star16">
            <a:avLst/>
          </a:prstGeom>
          <a:blipFill dpi="0"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a:extLst>
              <a:ext uri="{FF2B5EF4-FFF2-40B4-BE49-F238E27FC236}">
                <a16:creationId xmlns:a16="http://schemas.microsoft.com/office/drawing/2014/main" id="{C781D339-7632-0C99-2648-FD7523218A22}"/>
              </a:ext>
            </a:extLst>
          </p:cNvPr>
          <p:cNvSpPr>
            <a:spLocks noGrp="1"/>
          </p:cNvSpPr>
          <p:nvPr>
            <p:ph type="title"/>
          </p:nvPr>
        </p:nvSpPr>
        <p:spPr/>
        <p:txBody>
          <a:bodyPr/>
          <a:lstStyle/>
          <a:p>
            <a:r>
              <a:rPr lang="cs-CZ" dirty="0"/>
              <a:t>Kdo mě učil</a:t>
            </a:r>
          </a:p>
        </p:txBody>
      </p:sp>
      <p:graphicFrame>
        <p:nvGraphicFramePr>
          <p:cNvPr id="5" name="Zástupný obsah 2">
            <a:extLst>
              <a:ext uri="{FF2B5EF4-FFF2-40B4-BE49-F238E27FC236}">
                <a16:creationId xmlns:a16="http://schemas.microsoft.com/office/drawing/2014/main" id="{4E34AB36-028C-EFD4-3586-58DAD1FA9CBB}"/>
              </a:ext>
            </a:extLst>
          </p:cNvPr>
          <p:cNvGraphicFramePr>
            <a:graphicFrameLocks noGrp="1"/>
          </p:cNvGraphicFramePr>
          <p:nvPr>
            <p:ph idx="1"/>
            <p:extLst>
              <p:ext uri="{D42A27DB-BD31-4B8C-83A1-F6EECF244321}">
                <p14:modId xmlns:p14="http://schemas.microsoft.com/office/powerpoint/2010/main" val="1453823268"/>
              </p:ext>
            </p:extLst>
          </p:nvPr>
        </p:nvGraphicFramePr>
        <p:xfrm>
          <a:off x="1251678" y="2286001"/>
          <a:ext cx="10178322" cy="35935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40132314"/>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9DBA3C2-C92B-4CEB-868F-52A62295B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8C23E0B-CCB1-86FA-289B-D35F3189ED56}"/>
              </a:ext>
            </a:extLst>
          </p:cNvPr>
          <p:cNvSpPr>
            <a:spLocks noGrp="1"/>
          </p:cNvSpPr>
          <p:nvPr>
            <p:ph type="title"/>
          </p:nvPr>
        </p:nvSpPr>
        <p:spPr>
          <a:xfrm>
            <a:off x="761996" y="582682"/>
            <a:ext cx="10668004" cy="1113295"/>
          </a:xfrm>
        </p:spPr>
        <p:txBody>
          <a:bodyPr anchor="b">
            <a:normAutofit/>
          </a:bodyPr>
          <a:lstStyle/>
          <a:p>
            <a:pPr algn="ctr"/>
            <a:r>
              <a:rPr lang="cs-CZ" dirty="0"/>
              <a:t>Rozvrh který máme v 5. třídě</a:t>
            </a:r>
          </a:p>
        </p:txBody>
      </p:sp>
      <p:pic>
        <p:nvPicPr>
          <p:cNvPr id="6" name="Zástupný obsah 5" descr="Obsah obrázku text, snímek obrazovky, Písmo, číslo&#10;&#10;Obsah vygenerovaný umělou inteligencí může být nesprávný.">
            <a:extLst>
              <a:ext uri="{FF2B5EF4-FFF2-40B4-BE49-F238E27FC236}">
                <a16:creationId xmlns:a16="http://schemas.microsoft.com/office/drawing/2014/main" id="{853536F0-BF78-444A-183E-45D03EC0F5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5280" y="2043079"/>
            <a:ext cx="9716902" cy="2771842"/>
          </a:xfrm>
        </p:spPr>
      </p:pic>
      <p:sp>
        <p:nvSpPr>
          <p:cNvPr id="10" name="Freeform: Shape 9">
            <a:extLst>
              <a:ext uri="{FF2B5EF4-FFF2-40B4-BE49-F238E27FC236}">
                <a16:creationId xmlns:a16="http://schemas.microsoft.com/office/drawing/2014/main" id="{0A5C11C9-65D2-491A-A266-6ADBD2CB4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06736"/>
            <a:ext cx="12191998" cy="851265"/>
          </a:xfrm>
          <a:custGeom>
            <a:avLst/>
            <a:gdLst>
              <a:gd name="connsiteX0" fmla="*/ 619389 w 12191998"/>
              <a:gd name="connsiteY0" fmla="*/ 0 h 851265"/>
              <a:gd name="connsiteX1" fmla="*/ 687652 w 12191998"/>
              <a:gd name="connsiteY1" fmla="*/ 3175 h 851265"/>
              <a:gd name="connsiteX2" fmla="*/ 747977 w 12191998"/>
              <a:gd name="connsiteY2" fmla="*/ 9525 h 851265"/>
              <a:gd name="connsiteX3" fmla="*/ 800364 w 12191998"/>
              <a:gd name="connsiteY3" fmla="*/ 20637 h 851265"/>
              <a:gd name="connsiteX4" fmla="*/ 846402 w 12191998"/>
              <a:gd name="connsiteY4" fmla="*/ 36512 h 851265"/>
              <a:gd name="connsiteX5" fmla="*/ 887677 w 12191998"/>
              <a:gd name="connsiteY5" fmla="*/ 52387 h 851265"/>
              <a:gd name="connsiteX6" fmla="*/ 924189 w 12191998"/>
              <a:gd name="connsiteY6" fmla="*/ 68262 h 851265"/>
              <a:gd name="connsiteX7" fmla="*/ 962289 w 12191998"/>
              <a:gd name="connsiteY7" fmla="*/ 87312 h 851265"/>
              <a:gd name="connsiteX8" fmla="*/ 1000389 w 12191998"/>
              <a:gd name="connsiteY8" fmla="*/ 106362 h 851265"/>
              <a:gd name="connsiteX9" fmla="*/ 1036902 w 12191998"/>
              <a:gd name="connsiteY9" fmla="*/ 125412 h 851265"/>
              <a:gd name="connsiteX10" fmla="*/ 1078177 w 12191998"/>
              <a:gd name="connsiteY10" fmla="*/ 141287 h 851265"/>
              <a:gd name="connsiteX11" fmla="*/ 1124214 w 12191998"/>
              <a:gd name="connsiteY11" fmla="*/ 155575 h 851265"/>
              <a:gd name="connsiteX12" fmla="*/ 1176602 w 12191998"/>
              <a:gd name="connsiteY12" fmla="*/ 166687 h 851265"/>
              <a:gd name="connsiteX13" fmla="*/ 1236927 w 12191998"/>
              <a:gd name="connsiteY13" fmla="*/ 174625 h 851265"/>
              <a:gd name="connsiteX14" fmla="*/ 1305189 w 12191998"/>
              <a:gd name="connsiteY14" fmla="*/ 176212 h 851265"/>
              <a:gd name="connsiteX15" fmla="*/ 1373452 w 12191998"/>
              <a:gd name="connsiteY15" fmla="*/ 174625 h 851265"/>
              <a:gd name="connsiteX16" fmla="*/ 1433777 w 12191998"/>
              <a:gd name="connsiteY16" fmla="*/ 166687 h 851265"/>
              <a:gd name="connsiteX17" fmla="*/ 1486164 w 12191998"/>
              <a:gd name="connsiteY17" fmla="*/ 155575 h 851265"/>
              <a:gd name="connsiteX18" fmla="*/ 1532202 w 12191998"/>
              <a:gd name="connsiteY18" fmla="*/ 141287 h 851265"/>
              <a:gd name="connsiteX19" fmla="*/ 1573477 w 12191998"/>
              <a:gd name="connsiteY19" fmla="*/ 125412 h 851265"/>
              <a:gd name="connsiteX20" fmla="*/ 1609989 w 12191998"/>
              <a:gd name="connsiteY20" fmla="*/ 106362 h 851265"/>
              <a:gd name="connsiteX21" fmla="*/ 1648089 w 12191998"/>
              <a:gd name="connsiteY21" fmla="*/ 87312 h 851265"/>
              <a:gd name="connsiteX22" fmla="*/ 1686189 w 12191998"/>
              <a:gd name="connsiteY22" fmla="*/ 68262 h 851265"/>
              <a:gd name="connsiteX23" fmla="*/ 1722702 w 12191998"/>
              <a:gd name="connsiteY23" fmla="*/ 52387 h 851265"/>
              <a:gd name="connsiteX24" fmla="*/ 1763977 w 12191998"/>
              <a:gd name="connsiteY24" fmla="*/ 36512 h 851265"/>
              <a:gd name="connsiteX25" fmla="*/ 1810014 w 12191998"/>
              <a:gd name="connsiteY25" fmla="*/ 20637 h 851265"/>
              <a:gd name="connsiteX26" fmla="*/ 1862402 w 12191998"/>
              <a:gd name="connsiteY26" fmla="*/ 9525 h 851265"/>
              <a:gd name="connsiteX27" fmla="*/ 1922727 w 12191998"/>
              <a:gd name="connsiteY27" fmla="*/ 3175 h 851265"/>
              <a:gd name="connsiteX28" fmla="*/ 1990989 w 12191998"/>
              <a:gd name="connsiteY28" fmla="*/ 0 h 851265"/>
              <a:gd name="connsiteX29" fmla="*/ 2059252 w 12191998"/>
              <a:gd name="connsiteY29" fmla="*/ 3175 h 851265"/>
              <a:gd name="connsiteX30" fmla="*/ 2119577 w 12191998"/>
              <a:gd name="connsiteY30" fmla="*/ 9525 h 851265"/>
              <a:gd name="connsiteX31" fmla="*/ 2171964 w 12191998"/>
              <a:gd name="connsiteY31" fmla="*/ 20637 h 851265"/>
              <a:gd name="connsiteX32" fmla="*/ 2218002 w 12191998"/>
              <a:gd name="connsiteY32" fmla="*/ 36512 h 851265"/>
              <a:gd name="connsiteX33" fmla="*/ 2259277 w 12191998"/>
              <a:gd name="connsiteY33" fmla="*/ 52387 h 851265"/>
              <a:gd name="connsiteX34" fmla="*/ 2295789 w 12191998"/>
              <a:gd name="connsiteY34" fmla="*/ 68262 h 851265"/>
              <a:gd name="connsiteX35" fmla="*/ 2333889 w 12191998"/>
              <a:gd name="connsiteY35" fmla="*/ 87312 h 851265"/>
              <a:gd name="connsiteX36" fmla="*/ 2371989 w 12191998"/>
              <a:gd name="connsiteY36" fmla="*/ 106362 h 851265"/>
              <a:gd name="connsiteX37" fmla="*/ 2408502 w 12191998"/>
              <a:gd name="connsiteY37" fmla="*/ 125412 h 851265"/>
              <a:gd name="connsiteX38" fmla="*/ 2449777 w 12191998"/>
              <a:gd name="connsiteY38" fmla="*/ 141287 h 851265"/>
              <a:gd name="connsiteX39" fmla="*/ 2495814 w 12191998"/>
              <a:gd name="connsiteY39" fmla="*/ 155575 h 851265"/>
              <a:gd name="connsiteX40" fmla="*/ 2548202 w 12191998"/>
              <a:gd name="connsiteY40" fmla="*/ 166687 h 851265"/>
              <a:gd name="connsiteX41" fmla="*/ 2608527 w 12191998"/>
              <a:gd name="connsiteY41" fmla="*/ 174625 h 851265"/>
              <a:gd name="connsiteX42" fmla="*/ 2676789 w 12191998"/>
              <a:gd name="connsiteY42" fmla="*/ 176212 h 851265"/>
              <a:gd name="connsiteX43" fmla="*/ 2745052 w 12191998"/>
              <a:gd name="connsiteY43" fmla="*/ 174625 h 851265"/>
              <a:gd name="connsiteX44" fmla="*/ 2805377 w 12191998"/>
              <a:gd name="connsiteY44" fmla="*/ 166687 h 851265"/>
              <a:gd name="connsiteX45" fmla="*/ 2857764 w 12191998"/>
              <a:gd name="connsiteY45" fmla="*/ 155575 h 851265"/>
              <a:gd name="connsiteX46" fmla="*/ 2903802 w 12191998"/>
              <a:gd name="connsiteY46" fmla="*/ 141287 h 851265"/>
              <a:gd name="connsiteX47" fmla="*/ 2945077 w 12191998"/>
              <a:gd name="connsiteY47" fmla="*/ 125412 h 851265"/>
              <a:gd name="connsiteX48" fmla="*/ 2981589 w 12191998"/>
              <a:gd name="connsiteY48" fmla="*/ 106362 h 851265"/>
              <a:gd name="connsiteX49" fmla="*/ 3019689 w 12191998"/>
              <a:gd name="connsiteY49" fmla="*/ 87312 h 851265"/>
              <a:gd name="connsiteX50" fmla="*/ 3057789 w 12191998"/>
              <a:gd name="connsiteY50" fmla="*/ 68262 h 851265"/>
              <a:gd name="connsiteX51" fmla="*/ 3094302 w 12191998"/>
              <a:gd name="connsiteY51" fmla="*/ 52387 h 851265"/>
              <a:gd name="connsiteX52" fmla="*/ 3135577 w 12191998"/>
              <a:gd name="connsiteY52" fmla="*/ 36512 h 851265"/>
              <a:gd name="connsiteX53" fmla="*/ 3181614 w 12191998"/>
              <a:gd name="connsiteY53" fmla="*/ 20637 h 851265"/>
              <a:gd name="connsiteX54" fmla="*/ 3234002 w 12191998"/>
              <a:gd name="connsiteY54" fmla="*/ 9525 h 851265"/>
              <a:gd name="connsiteX55" fmla="*/ 3294327 w 12191998"/>
              <a:gd name="connsiteY55" fmla="*/ 3175 h 851265"/>
              <a:gd name="connsiteX56" fmla="*/ 3361002 w 12191998"/>
              <a:gd name="connsiteY56" fmla="*/ 0 h 851265"/>
              <a:gd name="connsiteX57" fmla="*/ 3430852 w 12191998"/>
              <a:gd name="connsiteY57" fmla="*/ 3175 h 851265"/>
              <a:gd name="connsiteX58" fmla="*/ 3491177 w 12191998"/>
              <a:gd name="connsiteY58" fmla="*/ 9525 h 851265"/>
              <a:gd name="connsiteX59" fmla="*/ 3543564 w 12191998"/>
              <a:gd name="connsiteY59" fmla="*/ 20637 h 851265"/>
              <a:gd name="connsiteX60" fmla="*/ 3589602 w 12191998"/>
              <a:gd name="connsiteY60" fmla="*/ 36512 h 851265"/>
              <a:gd name="connsiteX61" fmla="*/ 3630877 w 12191998"/>
              <a:gd name="connsiteY61" fmla="*/ 52387 h 851265"/>
              <a:gd name="connsiteX62" fmla="*/ 3667389 w 12191998"/>
              <a:gd name="connsiteY62" fmla="*/ 68262 h 851265"/>
              <a:gd name="connsiteX63" fmla="*/ 3705489 w 12191998"/>
              <a:gd name="connsiteY63" fmla="*/ 87312 h 851265"/>
              <a:gd name="connsiteX64" fmla="*/ 3743589 w 12191998"/>
              <a:gd name="connsiteY64" fmla="*/ 106362 h 851265"/>
              <a:gd name="connsiteX65" fmla="*/ 3780102 w 12191998"/>
              <a:gd name="connsiteY65" fmla="*/ 125412 h 851265"/>
              <a:gd name="connsiteX66" fmla="*/ 3821377 w 12191998"/>
              <a:gd name="connsiteY66" fmla="*/ 141287 h 851265"/>
              <a:gd name="connsiteX67" fmla="*/ 3867414 w 12191998"/>
              <a:gd name="connsiteY67" fmla="*/ 155575 h 851265"/>
              <a:gd name="connsiteX68" fmla="*/ 3919802 w 12191998"/>
              <a:gd name="connsiteY68" fmla="*/ 166687 h 851265"/>
              <a:gd name="connsiteX69" fmla="*/ 3980127 w 12191998"/>
              <a:gd name="connsiteY69" fmla="*/ 174625 h 851265"/>
              <a:gd name="connsiteX70" fmla="*/ 4048389 w 12191998"/>
              <a:gd name="connsiteY70" fmla="*/ 176212 h 851265"/>
              <a:gd name="connsiteX71" fmla="*/ 4116652 w 12191998"/>
              <a:gd name="connsiteY71" fmla="*/ 174625 h 851265"/>
              <a:gd name="connsiteX72" fmla="*/ 4176977 w 12191998"/>
              <a:gd name="connsiteY72" fmla="*/ 166687 h 851265"/>
              <a:gd name="connsiteX73" fmla="*/ 4229364 w 12191998"/>
              <a:gd name="connsiteY73" fmla="*/ 155575 h 851265"/>
              <a:gd name="connsiteX74" fmla="*/ 4275402 w 12191998"/>
              <a:gd name="connsiteY74" fmla="*/ 141287 h 851265"/>
              <a:gd name="connsiteX75" fmla="*/ 4316677 w 12191998"/>
              <a:gd name="connsiteY75" fmla="*/ 125412 h 851265"/>
              <a:gd name="connsiteX76" fmla="*/ 4353189 w 12191998"/>
              <a:gd name="connsiteY76" fmla="*/ 106362 h 851265"/>
              <a:gd name="connsiteX77" fmla="*/ 4429389 w 12191998"/>
              <a:gd name="connsiteY77" fmla="*/ 68262 h 851265"/>
              <a:gd name="connsiteX78" fmla="*/ 4465902 w 12191998"/>
              <a:gd name="connsiteY78" fmla="*/ 52387 h 851265"/>
              <a:gd name="connsiteX79" fmla="*/ 4507177 w 12191998"/>
              <a:gd name="connsiteY79" fmla="*/ 36512 h 851265"/>
              <a:gd name="connsiteX80" fmla="*/ 4553216 w 12191998"/>
              <a:gd name="connsiteY80" fmla="*/ 20637 h 851265"/>
              <a:gd name="connsiteX81" fmla="*/ 4605602 w 12191998"/>
              <a:gd name="connsiteY81" fmla="*/ 9525 h 851265"/>
              <a:gd name="connsiteX82" fmla="*/ 4665928 w 12191998"/>
              <a:gd name="connsiteY82" fmla="*/ 3175 h 851265"/>
              <a:gd name="connsiteX83" fmla="*/ 4734189 w 12191998"/>
              <a:gd name="connsiteY83" fmla="*/ 0 h 851265"/>
              <a:gd name="connsiteX84" fmla="*/ 4802453 w 12191998"/>
              <a:gd name="connsiteY84" fmla="*/ 3175 h 851265"/>
              <a:gd name="connsiteX85" fmla="*/ 4862777 w 12191998"/>
              <a:gd name="connsiteY85" fmla="*/ 9525 h 851265"/>
              <a:gd name="connsiteX86" fmla="*/ 4915165 w 12191998"/>
              <a:gd name="connsiteY86" fmla="*/ 20637 h 851265"/>
              <a:gd name="connsiteX87" fmla="*/ 4961202 w 12191998"/>
              <a:gd name="connsiteY87" fmla="*/ 36512 h 851265"/>
              <a:gd name="connsiteX88" fmla="*/ 5002478 w 12191998"/>
              <a:gd name="connsiteY88" fmla="*/ 52387 h 851265"/>
              <a:gd name="connsiteX89" fmla="*/ 5038989 w 12191998"/>
              <a:gd name="connsiteY89" fmla="*/ 68262 h 851265"/>
              <a:gd name="connsiteX90" fmla="*/ 5077091 w 12191998"/>
              <a:gd name="connsiteY90" fmla="*/ 87312 h 851265"/>
              <a:gd name="connsiteX91" fmla="*/ 5115189 w 12191998"/>
              <a:gd name="connsiteY91" fmla="*/ 106362 h 851265"/>
              <a:gd name="connsiteX92" fmla="*/ 5151702 w 12191998"/>
              <a:gd name="connsiteY92" fmla="*/ 125412 h 851265"/>
              <a:gd name="connsiteX93" fmla="*/ 5192978 w 12191998"/>
              <a:gd name="connsiteY93" fmla="*/ 141287 h 851265"/>
              <a:gd name="connsiteX94" fmla="*/ 5239014 w 12191998"/>
              <a:gd name="connsiteY94" fmla="*/ 155575 h 851265"/>
              <a:gd name="connsiteX95" fmla="*/ 5291401 w 12191998"/>
              <a:gd name="connsiteY95" fmla="*/ 166687 h 851265"/>
              <a:gd name="connsiteX96" fmla="*/ 5351727 w 12191998"/>
              <a:gd name="connsiteY96" fmla="*/ 174625 h 851265"/>
              <a:gd name="connsiteX97" fmla="*/ 5410199 w 12191998"/>
              <a:gd name="connsiteY97" fmla="*/ 175985 h 851265"/>
              <a:gd name="connsiteX98" fmla="*/ 5468671 w 12191998"/>
              <a:gd name="connsiteY98" fmla="*/ 174625 h 851265"/>
              <a:gd name="connsiteX99" fmla="*/ 5528996 w 12191998"/>
              <a:gd name="connsiteY99" fmla="*/ 166687 h 851265"/>
              <a:gd name="connsiteX100" fmla="*/ 5581383 w 12191998"/>
              <a:gd name="connsiteY100" fmla="*/ 155575 h 851265"/>
              <a:gd name="connsiteX101" fmla="*/ 5627421 w 12191998"/>
              <a:gd name="connsiteY101" fmla="*/ 141287 h 851265"/>
              <a:gd name="connsiteX102" fmla="*/ 5668696 w 12191998"/>
              <a:gd name="connsiteY102" fmla="*/ 125412 h 851265"/>
              <a:gd name="connsiteX103" fmla="*/ 5705210 w 12191998"/>
              <a:gd name="connsiteY103" fmla="*/ 106362 h 851265"/>
              <a:gd name="connsiteX104" fmla="*/ 5743308 w 12191998"/>
              <a:gd name="connsiteY104" fmla="*/ 87312 h 851265"/>
              <a:gd name="connsiteX105" fmla="*/ 5781408 w 12191998"/>
              <a:gd name="connsiteY105" fmla="*/ 68262 h 851265"/>
              <a:gd name="connsiteX106" fmla="*/ 5817921 w 12191998"/>
              <a:gd name="connsiteY106" fmla="*/ 52387 h 851265"/>
              <a:gd name="connsiteX107" fmla="*/ 5859196 w 12191998"/>
              <a:gd name="connsiteY107" fmla="*/ 36512 h 851265"/>
              <a:gd name="connsiteX108" fmla="*/ 5905234 w 12191998"/>
              <a:gd name="connsiteY108" fmla="*/ 20637 h 851265"/>
              <a:gd name="connsiteX109" fmla="*/ 5957621 w 12191998"/>
              <a:gd name="connsiteY109" fmla="*/ 9525 h 851265"/>
              <a:gd name="connsiteX110" fmla="*/ 6017948 w 12191998"/>
              <a:gd name="connsiteY110" fmla="*/ 3175 h 851265"/>
              <a:gd name="connsiteX111" fmla="*/ 6086210 w 12191998"/>
              <a:gd name="connsiteY111" fmla="*/ 0 h 851265"/>
              <a:gd name="connsiteX112" fmla="*/ 6095999 w 12191998"/>
              <a:gd name="connsiteY112" fmla="*/ 455 h 851265"/>
              <a:gd name="connsiteX113" fmla="*/ 6105789 w 12191998"/>
              <a:gd name="connsiteY113" fmla="*/ 0 h 851265"/>
              <a:gd name="connsiteX114" fmla="*/ 6174052 w 12191998"/>
              <a:gd name="connsiteY114" fmla="*/ 3175 h 851265"/>
              <a:gd name="connsiteX115" fmla="*/ 6234377 w 12191998"/>
              <a:gd name="connsiteY115" fmla="*/ 9525 h 851265"/>
              <a:gd name="connsiteX116" fmla="*/ 6286764 w 12191998"/>
              <a:gd name="connsiteY116" fmla="*/ 20637 h 851265"/>
              <a:gd name="connsiteX117" fmla="*/ 6332802 w 12191998"/>
              <a:gd name="connsiteY117" fmla="*/ 36512 h 851265"/>
              <a:gd name="connsiteX118" fmla="*/ 6374077 w 12191998"/>
              <a:gd name="connsiteY118" fmla="*/ 52387 h 851265"/>
              <a:gd name="connsiteX119" fmla="*/ 6410589 w 12191998"/>
              <a:gd name="connsiteY119" fmla="*/ 68262 h 851265"/>
              <a:gd name="connsiteX120" fmla="*/ 6448689 w 12191998"/>
              <a:gd name="connsiteY120" fmla="*/ 87312 h 851265"/>
              <a:gd name="connsiteX121" fmla="*/ 6486789 w 12191998"/>
              <a:gd name="connsiteY121" fmla="*/ 106362 h 851265"/>
              <a:gd name="connsiteX122" fmla="*/ 6523302 w 12191998"/>
              <a:gd name="connsiteY122" fmla="*/ 125412 h 851265"/>
              <a:gd name="connsiteX123" fmla="*/ 6564577 w 12191998"/>
              <a:gd name="connsiteY123" fmla="*/ 141287 h 851265"/>
              <a:gd name="connsiteX124" fmla="*/ 6610614 w 12191998"/>
              <a:gd name="connsiteY124" fmla="*/ 155575 h 851265"/>
              <a:gd name="connsiteX125" fmla="*/ 6663002 w 12191998"/>
              <a:gd name="connsiteY125" fmla="*/ 166687 h 851265"/>
              <a:gd name="connsiteX126" fmla="*/ 6723327 w 12191998"/>
              <a:gd name="connsiteY126" fmla="*/ 174625 h 851265"/>
              <a:gd name="connsiteX127" fmla="*/ 6781799 w 12191998"/>
              <a:gd name="connsiteY127" fmla="*/ 175985 h 851265"/>
              <a:gd name="connsiteX128" fmla="*/ 6840271 w 12191998"/>
              <a:gd name="connsiteY128" fmla="*/ 174625 h 851265"/>
              <a:gd name="connsiteX129" fmla="*/ 6900596 w 12191998"/>
              <a:gd name="connsiteY129" fmla="*/ 166687 h 851265"/>
              <a:gd name="connsiteX130" fmla="*/ 6952983 w 12191998"/>
              <a:gd name="connsiteY130" fmla="*/ 155575 h 851265"/>
              <a:gd name="connsiteX131" fmla="*/ 6999021 w 12191998"/>
              <a:gd name="connsiteY131" fmla="*/ 141287 h 851265"/>
              <a:gd name="connsiteX132" fmla="*/ 7040296 w 12191998"/>
              <a:gd name="connsiteY132" fmla="*/ 125412 h 851265"/>
              <a:gd name="connsiteX133" fmla="*/ 7076808 w 12191998"/>
              <a:gd name="connsiteY133" fmla="*/ 106362 h 851265"/>
              <a:gd name="connsiteX134" fmla="*/ 7114908 w 12191998"/>
              <a:gd name="connsiteY134" fmla="*/ 87312 h 851265"/>
              <a:gd name="connsiteX135" fmla="*/ 7153008 w 12191998"/>
              <a:gd name="connsiteY135" fmla="*/ 68262 h 851265"/>
              <a:gd name="connsiteX136" fmla="*/ 7189521 w 12191998"/>
              <a:gd name="connsiteY136" fmla="*/ 52387 h 851265"/>
              <a:gd name="connsiteX137" fmla="*/ 7230796 w 12191998"/>
              <a:gd name="connsiteY137" fmla="*/ 36512 h 851265"/>
              <a:gd name="connsiteX138" fmla="*/ 7276833 w 12191998"/>
              <a:gd name="connsiteY138" fmla="*/ 20637 h 851265"/>
              <a:gd name="connsiteX139" fmla="*/ 7329221 w 12191998"/>
              <a:gd name="connsiteY139" fmla="*/ 9525 h 851265"/>
              <a:gd name="connsiteX140" fmla="*/ 7389546 w 12191998"/>
              <a:gd name="connsiteY140" fmla="*/ 3175 h 851265"/>
              <a:gd name="connsiteX141" fmla="*/ 7457808 w 12191998"/>
              <a:gd name="connsiteY141" fmla="*/ 0 h 851265"/>
              <a:gd name="connsiteX142" fmla="*/ 7526071 w 12191998"/>
              <a:gd name="connsiteY142" fmla="*/ 3175 h 851265"/>
              <a:gd name="connsiteX143" fmla="*/ 7586396 w 12191998"/>
              <a:gd name="connsiteY143" fmla="*/ 9525 h 851265"/>
              <a:gd name="connsiteX144" fmla="*/ 7638783 w 12191998"/>
              <a:gd name="connsiteY144" fmla="*/ 20637 h 851265"/>
              <a:gd name="connsiteX145" fmla="*/ 7684821 w 12191998"/>
              <a:gd name="connsiteY145" fmla="*/ 36512 h 851265"/>
              <a:gd name="connsiteX146" fmla="*/ 7726096 w 12191998"/>
              <a:gd name="connsiteY146" fmla="*/ 52387 h 851265"/>
              <a:gd name="connsiteX147" fmla="*/ 7762608 w 12191998"/>
              <a:gd name="connsiteY147" fmla="*/ 68262 h 851265"/>
              <a:gd name="connsiteX148" fmla="*/ 7800708 w 12191998"/>
              <a:gd name="connsiteY148" fmla="*/ 87312 h 851265"/>
              <a:gd name="connsiteX149" fmla="*/ 7838808 w 12191998"/>
              <a:gd name="connsiteY149" fmla="*/ 106362 h 851265"/>
              <a:gd name="connsiteX150" fmla="*/ 7875321 w 12191998"/>
              <a:gd name="connsiteY150" fmla="*/ 125412 h 851265"/>
              <a:gd name="connsiteX151" fmla="*/ 7916596 w 12191998"/>
              <a:gd name="connsiteY151" fmla="*/ 141287 h 851265"/>
              <a:gd name="connsiteX152" fmla="*/ 7962633 w 12191998"/>
              <a:gd name="connsiteY152" fmla="*/ 155575 h 851265"/>
              <a:gd name="connsiteX153" fmla="*/ 8015021 w 12191998"/>
              <a:gd name="connsiteY153" fmla="*/ 166687 h 851265"/>
              <a:gd name="connsiteX154" fmla="*/ 8075346 w 12191998"/>
              <a:gd name="connsiteY154" fmla="*/ 174625 h 851265"/>
              <a:gd name="connsiteX155" fmla="*/ 8143608 w 12191998"/>
              <a:gd name="connsiteY155" fmla="*/ 176212 h 851265"/>
              <a:gd name="connsiteX156" fmla="*/ 8211871 w 12191998"/>
              <a:gd name="connsiteY156" fmla="*/ 174625 h 851265"/>
              <a:gd name="connsiteX157" fmla="*/ 8272196 w 12191998"/>
              <a:gd name="connsiteY157" fmla="*/ 166687 h 851265"/>
              <a:gd name="connsiteX158" fmla="*/ 8324583 w 12191998"/>
              <a:gd name="connsiteY158" fmla="*/ 155575 h 851265"/>
              <a:gd name="connsiteX159" fmla="*/ 8370621 w 12191998"/>
              <a:gd name="connsiteY159" fmla="*/ 141287 h 851265"/>
              <a:gd name="connsiteX160" fmla="*/ 8411896 w 12191998"/>
              <a:gd name="connsiteY160" fmla="*/ 125412 h 851265"/>
              <a:gd name="connsiteX161" fmla="*/ 8448408 w 12191998"/>
              <a:gd name="connsiteY161" fmla="*/ 106362 h 851265"/>
              <a:gd name="connsiteX162" fmla="*/ 8486508 w 12191998"/>
              <a:gd name="connsiteY162" fmla="*/ 87312 h 851265"/>
              <a:gd name="connsiteX163" fmla="*/ 8524608 w 12191998"/>
              <a:gd name="connsiteY163" fmla="*/ 68262 h 851265"/>
              <a:gd name="connsiteX164" fmla="*/ 8561120 w 12191998"/>
              <a:gd name="connsiteY164" fmla="*/ 52387 h 851265"/>
              <a:gd name="connsiteX165" fmla="*/ 8602396 w 12191998"/>
              <a:gd name="connsiteY165" fmla="*/ 36512 h 851265"/>
              <a:gd name="connsiteX166" fmla="*/ 8648432 w 12191998"/>
              <a:gd name="connsiteY166" fmla="*/ 20637 h 851265"/>
              <a:gd name="connsiteX167" fmla="*/ 8700820 w 12191998"/>
              <a:gd name="connsiteY167" fmla="*/ 9525 h 851265"/>
              <a:gd name="connsiteX168" fmla="*/ 8761146 w 12191998"/>
              <a:gd name="connsiteY168" fmla="*/ 3175 h 851265"/>
              <a:gd name="connsiteX169" fmla="*/ 8827820 w 12191998"/>
              <a:gd name="connsiteY169" fmla="*/ 0 h 851265"/>
              <a:gd name="connsiteX170" fmla="*/ 8897670 w 12191998"/>
              <a:gd name="connsiteY170" fmla="*/ 3175 h 851265"/>
              <a:gd name="connsiteX171" fmla="*/ 8957996 w 12191998"/>
              <a:gd name="connsiteY171" fmla="*/ 9525 h 851265"/>
              <a:gd name="connsiteX172" fmla="*/ 9010382 w 12191998"/>
              <a:gd name="connsiteY172" fmla="*/ 20637 h 851265"/>
              <a:gd name="connsiteX173" fmla="*/ 9056420 w 12191998"/>
              <a:gd name="connsiteY173" fmla="*/ 36512 h 851265"/>
              <a:gd name="connsiteX174" fmla="*/ 9097696 w 12191998"/>
              <a:gd name="connsiteY174" fmla="*/ 52387 h 851265"/>
              <a:gd name="connsiteX175" fmla="*/ 9134208 w 12191998"/>
              <a:gd name="connsiteY175" fmla="*/ 68262 h 851265"/>
              <a:gd name="connsiteX176" fmla="*/ 9172308 w 12191998"/>
              <a:gd name="connsiteY176" fmla="*/ 87312 h 851265"/>
              <a:gd name="connsiteX177" fmla="*/ 9210408 w 12191998"/>
              <a:gd name="connsiteY177" fmla="*/ 106362 h 851265"/>
              <a:gd name="connsiteX178" fmla="*/ 9246920 w 12191998"/>
              <a:gd name="connsiteY178" fmla="*/ 125412 h 851265"/>
              <a:gd name="connsiteX179" fmla="*/ 9288196 w 12191998"/>
              <a:gd name="connsiteY179" fmla="*/ 141287 h 851265"/>
              <a:gd name="connsiteX180" fmla="*/ 9334232 w 12191998"/>
              <a:gd name="connsiteY180" fmla="*/ 155575 h 851265"/>
              <a:gd name="connsiteX181" fmla="*/ 9386620 w 12191998"/>
              <a:gd name="connsiteY181" fmla="*/ 166687 h 851265"/>
              <a:gd name="connsiteX182" fmla="*/ 9446946 w 12191998"/>
              <a:gd name="connsiteY182" fmla="*/ 174625 h 851265"/>
              <a:gd name="connsiteX183" fmla="*/ 9515208 w 12191998"/>
              <a:gd name="connsiteY183" fmla="*/ 176212 h 851265"/>
              <a:gd name="connsiteX184" fmla="*/ 9583470 w 12191998"/>
              <a:gd name="connsiteY184" fmla="*/ 174625 h 851265"/>
              <a:gd name="connsiteX185" fmla="*/ 9643796 w 12191998"/>
              <a:gd name="connsiteY185" fmla="*/ 166687 h 851265"/>
              <a:gd name="connsiteX186" fmla="*/ 9696182 w 12191998"/>
              <a:gd name="connsiteY186" fmla="*/ 155575 h 851265"/>
              <a:gd name="connsiteX187" fmla="*/ 9742220 w 12191998"/>
              <a:gd name="connsiteY187" fmla="*/ 141287 h 851265"/>
              <a:gd name="connsiteX188" fmla="*/ 9783496 w 12191998"/>
              <a:gd name="connsiteY188" fmla="*/ 125412 h 851265"/>
              <a:gd name="connsiteX189" fmla="*/ 9820008 w 12191998"/>
              <a:gd name="connsiteY189" fmla="*/ 106362 h 851265"/>
              <a:gd name="connsiteX190" fmla="*/ 9896208 w 12191998"/>
              <a:gd name="connsiteY190" fmla="*/ 68262 h 851265"/>
              <a:gd name="connsiteX191" fmla="*/ 9932720 w 12191998"/>
              <a:gd name="connsiteY191" fmla="*/ 52387 h 851265"/>
              <a:gd name="connsiteX192" fmla="*/ 9973996 w 12191998"/>
              <a:gd name="connsiteY192" fmla="*/ 36512 h 851265"/>
              <a:gd name="connsiteX193" fmla="*/ 10020032 w 12191998"/>
              <a:gd name="connsiteY193" fmla="*/ 20637 h 851265"/>
              <a:gd name="connsiteX194" fmla="*/ 10072420 w 12191998"/>
              <a:gd name="connsiteY194" fmla="*/ 9525 h 851265"/>
              <a:gd name="connsiteX195" fmla="*/ 10132746 w 12191998"/>
              <a:gd name="connsiteY195" fmla="*/ 3175 h 851265"/>
              <a:gd name="connsiteX196" fmla="*/ 10201008 w 12191998"/>
              <a:gd name="connsiteY196" fmla="*/ 0 h 851265"/>
              <a:gd name="connsiteX197" fmla="*/ 10269270 w 12191998"/>
              <a:gd name="connsiteY197" fmla="*/ 3175 h 851265"/>
              <a:gd name="connsiteX198" fmla="*/ 10329596 w 12191998"/>
              <a:gd name="connsiteY198" fmla="*/ 9525 h 851265"/>
              <a:gd name="connsiteX199" fmla="*/ 10381982 w 12191998"/>
              <a:gd name="connsiteY199" fmla="*/ 20637 h 851265"/>
              <a:gd name="connsiteX200" fmla="*/ 10428020 w 12191998"/>
              <a:gd name="connsiteY200" fmla="*/ 36512 h 851265"/>
              <a:gd name="connsiteX201" fmla="*/ 10469296 w 12191998"/>
              <a:gd name="connsiteY201" fmla="*/ 52387 h 851265"/>
              <a:gd name="connsiteX202" fmla="*/ 10505808 w 12191998"/>
              <a:gd name="connsiteY202" fmla="*/ 68262 h 851265"/>
              <a:gd name="connsiteX203" fmla="*/ 10543908 w 12191998"/>
              <a:gd name="connsiteY203" fmla="*/ 87312 h 851265"/>
              <a:gd name="connsiteX204" fmla="*/ 10582008 w 12191998"/>
              <a:gd name="connsiteY204" fmla="*/ 106362 h 851265"/>
              <a:gd name="connsiteX205" fmla="*/ 10618520 w 12191998"/>
              <a:gd name="connsiteY205" fmla="*/ 125412 h 851265"/>
              <a:gd name="connsiteX206" fmla="*/ 10659796 w 12191998"/>
              <a:gd name="connsiteY206" fmla="*/ 141287 h 851265"/>
              <a:gd name="connsiteX207" fmla="*/ 10705832 w 12191998"/>
              <a:gd name="connsiteY207" fmla="*/ 155575 h 851265"/>
              <a:gd name="connsiteX208" fmla="*/ 10758220 w 12191998"/>
              <a:gd name="connsiteY208" fmla="*/ 166687 h 851265"/>
              <a:gd name="connsiteX209" fmla="*/ 10818546 w 12191998"/>
              <a:gd name="connsiteY209" fmla="*/ 174625 h 851265"/>
              <a:gd name="connsiteX210" fmla="*/ 10886808 w 12191998"/>
              <a:gd name="connsiteY210" fmla="*/ 176212 h 851265"/>
              <a:gd name="connsiteX211" fmla="*/ 10955070 w 12191998"/>
              <a:gd name="connsiteY211" fmla="*/ 174625 h 851265"/>
              <a:gd name="connsiteX212" fmla="*/ 11015396 w 12191998"/>
              <a:gd name="connsiteY212" fmla="*/ 166687 h 851265"/>
              <a:gd name="connsiteX213" fmla="*/ 11067782 w 12191998"/>
              <a:gd name="connsiteY213" fmla="*/ 155575 h 851265"/>
              <a:gd name="connsiteX214" fmla="*/ 11113820 w 12191998"/>
              <a:gd name="connsiteY214" fmla="*/ 141287 h 851265"/>
              <a:gd name="connsiteX215" fmla="*/ 11155096 w 12191998"/>
              <a:gd name="connsiteY215" fmla="*/ 125412 h 851265"/>
              <a:gd name="connsiteX216" fmla="*/ 11191608 w 12191998"/>
              <a:gd name="connsiteY216" fmla="*/ 106362 h 851265"/>
              <a:gd name="connsiteX217" fmla="*/ 11229708 w 12191998"/>
              <a:gd name="connsiteY217" fmla="*/ 87312 h 851265"/>
              <a:gd name="connsiteX218" fmla="*/ 11267808 w 12191998"/>
              <a:gd name="connsiteY218" fmla="*/ 68262 h 851265"/>
              <a:gd name="connsiteX219" fmla="*/ 11304320 w 12191998"/>
              <a:gd name="connsiteY219" fmla="*/ 52387 h 851265"/>
              <a:gd name="connsiteX220" fmla="*/ 11345596 w 12191998"/>
              <a:gd name="connsiteY220" fmla="*/ 36512 h 851265"/>
              <a:gd name="connsiteX221" fmla="*/ 11391632 w 12191998"/>
              <a:gd name="connsiteY221" fmla="*/ 20637 h 851265"/>
              <a:gd name="connsiteX222" fmla="*/ 11444020 w 12191998"/>
              <a:gd name="connsiteY222" fmla="*/ 9525 h 851265"/>
              <a:gd name="connsiteX223" fmla="*/ 11504346 w 12191998"/>
              <a:gd name="connsiteY223" fmla="*/ 3175 h 851265"/>
              <a:gd name="connsiteX224" fmla="*/ 11572608 w 12191998"/>
              <a:gd name="connsiteY224" fmla="*/ 0 h 851265"/>
              <a:gd name="connsiteX225" fmla="*/ 11640870 w 12191998"/>
              <a:gd name="connsiteY225" fmla="*/ 3175 h 851265"/>
              <a:gd name="connsiteX226" fmla="*/ 11701196 w 12191998"/>
              <a:gd name="connsiteY226" fmla="*/ 9525 h 851265"/>
              <a:gd name="connsiteX227" fmla="*/ 11753582 w 12191998"/>
              <a:gd name="connsiteY227" fmla="*/ 20637 h 851265"/>
              <a:gd name="connsiteX228" fmla="*/ 11799620 w 12191998"/>
              <a:gd name="connsiteY228" fmla="*/ 36512 h 851265"/>
              <a:gd name="connsiteX229" fmla="*/ 11840896 w 12191998"/>
              <a:gd name="connsiteY229" fmla="*/ 52387 h 851265"/>
              <a:gd name="connsiteX230" fmla="*/ 11877408 w 12191998"/>
              <a:gd name="connsiteY230" fmla="*/ 68262 h 851265"/>
              <a:gd name="connsiteX231" fmla="*/ 11915508 w 12191998"/>
              <a:gd name="connsiteY231" fmla="*/ 87312 h 851265"/>
              <a:gd name="connsiteX232" fmla="*/ 11953608 w 12191998"/>
              <a:gd name="connsiteY232" fmla="*/ 106362 h 851265"/>
              <a:gd name="connsiteX233" fmla="*/ 11990120 w 12191998"/>
              <a:gd name="connsiteY233" fmla="*/ 125412 h 851265"/>
              <a:gd name="connsiteX234" fmla="*/ 12031396 w 12191998"/>
              <a:gd name="connsiteY234" fmla="*/ 141287 h 851265"/>
              <a:gd name="connsiteX235" fmla="*/ 12077432 w 12191998"/>
              <a:gd name="connsiteY235" fmla="*/ 155575 h 851265"/>
              <a:gd name="connsiteX236" fmla="*/ 12129820 w 12191998"/>
              <a:gd name="connsiteY236" fmla="*/ 166688 h 851265"/>
              <a:gd name="connsiteX237" fmla="*/ 12190146 w 12191998"/>
              <a:gd name="connsiteY237" fmla="*/ 174625 h 851265"/>
              <a:gd name="connsiteX238" fmla="*/ 12191998 w 12191998"/>
              <a:gd name="connsiteY238" fmla="*/ 174668 h 851265"/>
              <a:gd name="connsiteX239" fmla="*/ 12191998 w 12191998"/>
              <a:gd name="connsiteY239" fmla="*/ 851265 h 851265"/>
              <a:gd name="connsiteX240" fmla="*/ 0 w 12191998"/>
              <a:gd name="connsiteY240" fmla="*/ 851265 h 851265"/>
              <a:gd name="connsiteX241" fmla="*/ 0 w 12191998"/>
              <a:gd name="connsiteY241" fmla="*/ 174668 h 851265"/>
              <a:gd name="connsiteX242" fmla="*/ 1852 w 12191998"/>
              <a:gd name="connsiteY242" fmla="*/ 174625 h 851265"/>
              <a:gd name="connsiteX243" fmla="*/ 62177 w 12191998"/>
              <a:gd name="connsiteY243" fmla="*/ 166687 h 851265"/>
              <a:gd name="connsiteX244" fmla="*/ 114564 w 12191998"/>
              <a:gd name="connsiteY244" fmla="*/ 155575 h 851265"/>
              <a:gd name="connsiteX245" fmla="*/ 160602 w 12191998"/>
              <a:gd name="connsiteY245" fmla="*/ 141287 h 851265"/>
              <a:gd name="connsiteX246" fmla="*/ 201877 w 12191998"/>
              <a:gd name="connsiteY246" fmla="*/ 125412 h 851265"/>
              <a:gd name="connsiteX247" fmla="*/ 238389 w 12191998"/>
              <a:gd name="connsiteY247" fmla="*/ 106362 h 851265"/>
              <a:gd name="connsiteX248" fmla="*/ 276489 w 12191998"/>
              <a:gd name="connsiteY248" fmla="*/ 87312 h 851265"/>
              <a:gd name="connsiteX249" fmla="*/ 314589 w 12191998"/>
              <a:gd name="connsiteY249" fmla="*/ 68262 h 851265"/>
              <a:gd name="connsiteX250" fmla="*/ 351102 w 12191998"/>
              <a:gd name="connsiteY250" fmla="*/ 52387 h 851265"/>
              <a:gd name="connsiteX251" fmla="*/ 392377 w 12191998"/>
              <a:gd name="connsiteY251" fmla="*/ 36512 h 851265"/>
              <a:gd name="connsiteX252" fmla="*/ 438414 w 12191998"/>
              <a:gd name="connsiteY252" fmla="*/ 20637 h 851265"/>
              <a:gd name="connsiteX253" fmla="*/ 490802 w 12191998"/>
              <a:gd name="connsiteY253" fmla="*/ 9525 h 851265"/>
              <a:gd name="connsiteX254" fmla="*/ 551127 w 12191998"/>
              <a:gd name="connsiteY254" fmla="*/ 3175 h 851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12191998" h="851265">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6" y="20637"/>
                </a:lnTo>
                <a:lnTo>
                  <a:pt x="4605602" y="9525"/>
                </a:lnTo>
                <a:lnTo>
                  <a:pt x="4665928" y="3175"/>
                </a:lnTo>
                <a:lnTo>
                  <a:pt x="4734189" y="0"/>
                </a:lnTo>
                <a:lnTo>
                  <a:pt x="4802453" y="3175"/>
                </a:lnTo>
                <a:lnTo>
                  <a:pt x="4862777" y="9525"/>
                </a:lnTo>
                <a:lnTo>
                  <a:pt x="4915165" y="20637"/>
                </a:lnTo>
                <a:lnTo>
                  <a:pt x="4961202" y="36512"/>
                </a:lnTo>
                <a:lnTo>
                  <a:pt x="5002478" y="52387"/>
                </a:lnTo>
                <a:lnTo>
                  <a:pt x="5038989" y="68262"/>
                </a:lnTo>
                <a:lnTo>
                  <a:pt x="5077091" y="87312"/>
                </a:lnTo>
                <a:lnTo>
                  <a:pt x="5115189" y="106362"/>
                </a:lnTo>
                <a:lnTo>
                  <a:pt x="5151702" y="125412"/>
                </a:lnTo>
                <a:lnTo>
                  <a:pt x="5192978"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10" y="106362"/>
                </a:lnTo>
                <a:lnTo>
                  <a:pt x="5743308" y="87312"/>
                </a:lnTo>
                <a:lnTo>
                  <a:pt x="5781408" y="68262"/>
                </a:lnTo>
                <a:lnTo>
                  <a:pt x="5817921" y="52387"/>
                </a:lnTo>
                <a:lnTo>
                  <a:pt x="5859196" y="36512"/>
                </a:lnTo>
                <a:lnTo>
                  <a:pt x="5905234" y="20637"/>
                </a:lnTo>
                <a:lnTo>
                  <a:pt x="5957621" y="9525"/>
                </a:lnTo>
                <a:lnTo>
                  <a:pt x="6017948" y="3175"/>
                </a:lnTo>
                <a:lnTo>
                  <a:pt x="6086210"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1998" y="174668"/>
                </a:lnTo>
                <a:lnTo>
                  <a:pt x="12191998" y="851265"/>
                </a:lnTo>
                <a:lnTo>
                  <a:pt x="0" y="851265"/>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Mrak 3">
            <a:extLst>
              <a:ext uri="{FF2B5EF4-FFF2-40B4-BE49-F238E27FC236}">
                <a16:creationId xmlns:a16="http://schemas.microsoft.com/office/drawing/2014/main" id="{2875EA13-C7A8-C875-EEA4-676150BB39D0}"/>
              </a:ext>
            </a:extLst>
          </p:cNvPr>
          <p:cNvSpPr/>
          <p:nvPr/>
        </p:nvSpPr>
        <p:spPr>
          <a:xfrm>
            <a:off x="-571503" y="-2436894"/>
            <a:ext cx="13335001" cy="3106384"/>
          </a:xfrm>
          <a:prstGeom prst="cloud">
            <a:avLst/>
          </a:prstGeom>
          <a:solidFill>
            <a:schemeClr val="tx1">
              <a:lumMod val="95000"/>
              <a:lumOff val="5000"/>
            </a:schemeClr>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483854818"/>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
                                          <p:stCondLst>
                                            <p:cond delay="0"/>
                                          </p:stCondLst>
                                        </p:cTn>
                                        <p:tgtEl>
                                          <p:spTgt spid="2"/>
                                        </p:tgtEl>
                                      </p:cBhvr>
                                    </p:animEffect>
                                    <p:anim calcmode="lin" valueType="num">
                                      <p:cBhvr>
                                        <p:cTn id="8"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gtEl>
                                      </p:cBhvr>
                                      <p:to x="100000" y="60000"/>
                                    </p:animScale>
                                    <p:animScale>
                                      <p:cBhvr>
                                        <p:cTn id="14" dur="83" decel="50000">
                                          <p:stCondLst>
                                            <p:cond delay="338"/>
                                          </p:stCondLst>
                                        </p:cTn>
                                        <p:tgtEl>
                                          <p:spTgt spid="2"/>
                                        </p:tgtEl>
                                      </p:cBhvr>
                                      <p:to x="100000" y="100000"/>
                                    </p:animScale>
                                    <p:animScale>
                                      <p:cBhvr>
                                        <p:cTn id="15" dur="13">
                                          <p:stCondLst>
                                            <p:cond delay="656"/>
                                          </p:stCondLst>
                                        </p:cTn>
                                        <p:tgtEl>
                                          <p:spTgt spid="2"/>
                                        </p:tgtEl>
                                      </p:cBhvr>
                                      <p:to x="100000" y="80000"/>
                                    </p:animScale>
                                    <p:animScale>
                                      <p:cBhvr>
                                        <p:cTn id="16" dur="83" decel="50000">
                                          <p:stCondLst>
                                            <p:cond delay="669"/>
                                          </p:stCondLst>
                                        </p:cTn>
                                        <p:tgtEl>
                                          <p:spTgt spid="2"/>
                                        </p:tgtEl>
                                      </p:cBhvr>
                                      <p:to x="100000" y="100000"/>
                                    </p:animScale>
                                    <p:animScale>
                                      <p:cBhvr>
                                        <p:cTn id="17" dur="13">
                                          <p:stCondLst>
                                            <p:cond delay="821"/>
                                          </p:stCondLst>
                                        </p:cTn>
                                        <p:tgtEl>
                                          <p:spTgt spid="2"/>
                                        </p:tgtEl>
                                      </p:cBhvr>
                                      <p:to x="100000" y="90000"/>
                                    </p:animScale>
                                    <p:animScale>
                                      <p:cBhvr>
                                        <p:cTn id="18" dur="83" decel="50000">
                                          <p:stCondLst>
                                            <p:cond delay="834"/>
                                          </p:stCondLst>
                                        </p:cTn>
                                        <p:tgtEl>
                                          <p:spTgt spid="2"/>
                                        </p:tgtEl>
                                      </p:cBhvr>
                                      <p:to x="100000" y="100000"/>
                                    </p:animScale>
                                    <p:animScale>
                                      <p:cBhvr>
                                        <p:cTn id="19" dur="13">
                                          <p:stCondLst>
                                            <p:cond delay="904"/>
                                          </p:stCondLst>
                                        </p:cTn>
                                        <p:tgtEl>
                                          <p:spTgt spid="2"/>
                                        </p:tgtEl>
                                      </p:cBhvr>
                                      <p:to x="100000" y="95000"/>
                                    </p:animScale>
                                    <p:animScale>
                                      <p:cBhvr>
                                        <p:cTn id="20" dur="83" decel="50000">
                                          <p:stCondLst>
                                            <p:cond delay="917"/>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heckerboard(across)">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F558EE4-B282-E051-A7B8-2B979CEFC442}"/>
              </a:ext>
            </a:extLst>
          </p:cNvPr>
          <p:cNvSpPr>
            <a:spLocks noGrp="1"/>
          </p:cNvSpPr>
          <p:nvPr>
            <p:ph type="title"/>
          </p:nvPr>
        </p:nvSpPr>
        <p:spPr>
          <a:xfrm rot="1251098">
            <a:off x="-382146" y="2510327"/>
            <a:ext cx="12956291" cy="2458995"/>
          </a:xfrm>
        </p:spPr>
        <p:txBody>
          <a:bodyPr>
            <a:noAutofit/>
          </a:bodyPr>
          <a:lstStyle/>
          <a:p>
            <a:r>
              <a:rPr lang="cs-CZ" sz="11000" dirty="0">
                <a:solidFill>
                  <a:srgbClr val="FFC000"/>
                </a:solidFill>
              </a:rPr>
              <a:t>DĚKUJI</a:t>
            </a:r>
            <a:r>
              <a:rPr lang="cs-CZ" sz="11000" dirty="0"/>
              <a:t> </a:t>
            </a:r>
            <a:r>
              <a:rPr lang="cs-CZ" sz="11000" dirty="0">
                <a:solidFill>
                  <a:schemeClr val="accent3">
                    <a:lumMod val="75000"/>
                  </a:schemeClr>
                </a:solidFill>
              </a:rPr>
              <a:t>ZA</a:t>
            </a:r>
            <a:r>
              <a:rPr lang="cs-CZ" sz="11000" dirty="0"/>
              <a:t> </a:t>
            </a:r>
            <a:r>
              <a:rPr lang="cs-CZ" sz="11000" dirty="0">
                <a:solidFill>
                  <a:srgbClr val="C00000"/>
                </a:solidFill>
              </a:rPr>
              <a:t>POZORNOST</a:t>
            </a:r>
          </a:p>
        </p:txBody>
      </p:sp>
      <mc:AlternateContent xmlns:mc="http://schemas.openxmlformats.org/markup-compatibility/2006">
        <mc:Choice xmlns:am3d="http://schemas.microsoft.com/office/drawing/2017/model3d" Requires="am3d">
          <p:graphicFrame>
            <p:nvGraphicFramePr>
              <p:cNvPr id="4" name="3D model 3" descr="Airplane">
                <a:extLst>
                  <a:ext uri="{FF2B5EF4-FFF2-40B4-BE49-F238E27FC236}">
                    <a16:creationId xmlns:a16="http://schemas.microsoft.com/office/drawing/2014/main" id="{E618D336-5000-939F-0307-CD4394A1A312}"/>
                  </a:ext>
                </a:extLst>
              </p:cNvPr>
              <p:cNvGraphicFramePr>
                <a:graphicFrameLocks noChangeAspect="1"/>
              </p:cNvGraphicFramePr>
              <p:nvPr>
                <p:extLst>
                  <p:ext uri="{D42A27DB-BD31-4B8C-83A1-F6EECF244321}">
                    <p14:modId xmlns:p14="http://schemas.microsoft.com/office/powerpoint/2010/main" val="3893333451"/>
                  </p:ext>
                </p:extLst>
              </p:nvPr>
            </p:nvGraphicFramePr>
            <p:xfrm>
              <a:off x="-1512361" y="6573039"/>
              <a:ext cx="3702712" cy="2293968"/>
            </p:xfrm>
            <a:graphic>
              <a:graphicData uri="http://schemas.microsoft.com/office/drawing/2017/model3d">
                <am3d:model3d r:embed="rId2">
                  <am3d:spPr>
                    <a:xfrm>
                      <a:off x="0" y="0"/>
                      <a:ext cx="3702712" cy="2293968"/>
                    </a:xfrm>
                    <a:prstGeom prst="rect">
                      <a:avLst/>
                    </a:prstGeom>
                  </am3d:spPr>
                  <am3d:camera>
                    <am3d:pos x="0" y="0" z="63771892"/>
                    <am3d:up dx="0" dy="36000000" dz="0"/>
                    <am3d:lookAt x="0" y="0" z="0"/>
                    <am3d:perspective fov="2700000"/>
                  </am3d:camera>
                  <am3d:trans>
                    <am3d:meterPerModelUnit n="474022" d="1000000"/>
                    <am3d:preTrans dx="0" dy="-5522222" dz="-54636"/>
                    <am3d:scale>
                      <am3d:sx n="1000000" d="1000000"/>
                      <am3d:sy n="1000000" d="1000000"/>
                      <am3d:sz n="1000000" d="1000000"/>
                    </am3d:scale>
                    <am3d:rot ax="8337436" ay="2340022" az="9076889"/>
                    <am3d:postTrans dx="0" dy="0" dz="0"/>
                  </am3d:trans>
                  <am3d:raster rName="Office3DRenderer" rVer="16.0.8326">
                    <am3d:blip r:embed="rId3"/>
                  </am3d:raster>
                  <am3d:objViewport viewportSz="514953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Airplane">
                <a:extLst>
                  <a:ext uri="{FF2B5EF4-FFF2-40B4-BE49-F238E27FC236}">
                    <a16:creationId xmlns:a16="http://schemas.microsoft.com/office/drawing/2014/main" id="{E618D336-5000-939F-0307-CD4394A1A312}"/>
                  </a:ext>
                </a:extLst>
              </p:cNvPr>
              <p:cNvPicPr>
                <a:picLocks noGrp="1" noRot="1" noChangeAspect="1" noMove="1" noResize="1" noEditPoints="1" noAdjustHandles="1" noChangeArrowheads="1" noChangeShapeType="1" noCrop="1"/>
              </p:cNvPicPr>
              <p:nvPr/>
            </p:nvPicPr>
            <p:blipFill>
              <a:blip r:embed="rId3"/>
              <a:stretch>
                <a:fillRect/>
              </a:stretch>
            </p:blipFill>
            <p:spPr>
              <a:xfrm>
                <a:off x="-1512361" y="6573039"/>
                <a:ext cx="3702712" cy="2293968"/>
              </a:xfrm>
              <a:prstGeom prst="rect">
                <a:avLst/>
              </a:prstGeom>
            </p:spPr>
          </p:pic>
        </mc:Fallback>
      </mc:AlternateContent>
    </p:spTree>
    <p:extLst>
      <p:ext uri="{BB962C8B-B14F-4D97-AF65-F5344CB8AC3E}">
        <p14:creationId xmlns:p14="http://schemas.microsoft.com/office/powerpoint/2010/main" val="2336627590"/>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Effect">
                                  <p:stCondLst>
                                    <p:cond delay="0"/>
                                  </p:stCondLst>
                                  <p:childTnLst>
                                    <p:animMotion origin="layout" path="M -0.05859 0.06389 L 1.28842 -1.67986 " pathEditMode="relative" ptsTypes="AA">
                                      <p:cBhvr>
                                        <p:cTn id="11" dur="35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dznáček">
  <a:themeElements>
    <a:clrScheme name="Odznáček">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Odznáček">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dznáček">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TM10001106[[fn=Odznáček]]</Template>
  <TotalTime>117</TotalTime>
  <Words>244</Words>
  <Application>Microsoft Office PowerPoint</Application>
  <PresentationFormat>Širokoúhlá obrazovka</PresentationFormat>
  <Paragraphs>15</Paragraphs>
  <Slides>7</Slides>
  <Notes>1</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7</vt:i4>
      </vt:variant>
    </vt:vector>
  </HeadingPairs>
  <TitlesOfParts>
    <vt:vector size="13" baseType="lpstr">
      <vt:lpstr>Aptos</vt:lpstr>
      <vt:lpstr>Aptos Black</vt:lpstr>
      <vt:lpstr>Arial</vt:lpstr>
      <vt:lpstr>Gill Sans MT</vt:lpstr>
      <vt:lpstr>Impact</vt:lpstr>
      <vt:lpstr>Odznáček</vt:lpstr>
      <vt:lpstr>Základní škola mikulovice</vt:lpstr>
      <vt:lpstr>Kde mikulovice leží</vt:lpstr>
      <vt:lpstr>Jak vypadala škola před a po rekonstrukci v roce 2024</vt:lpstr>
      <vt:lpstr>Historie školy od roku 1760                                 do roku 1931</vt:lpstr>
      <vt:lpstr>Kdo mě učil</vt:lpstr>
      <vt:lpstr>Rozvrh který máme v 5. třídě</vt:lpstr>
      <vt:lpstr>DĚKUJI ZA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 11</dc:creator>
  <cp:lastModifiedBy>Le 11</cp:lastModifiedBy>
  <cp:revision>4</cp:revision>
  <dcterms:created xsi:type="dcterms:W3CDTF">2025-04-04T10:02:06Z</dcterms:created>
  <dcterms:modified xsi:type="dcterms:W3CDTF">2025-04-25T10:31:49Z</dcterms:modified>
</cp:coreProperties>
</file>